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4"/>
  </p:notesMasterIdLst>
  <p:handoutMasterIdLst>
    <p:handoutMasterId r:id="rId15"/>
  </p:handoutMasterIdLst>
  <p:sldIdLst>
    <p:sldId id="256" r:id="rId3"/>
    <p:sldId id="257" r:id="rId4"/>
    <p:sldId id="258" r:id="rId5"/>
    <p:sldId id="259" r:id="rId6"/>
    <p:sldId id="260" r:id="rId7"/>
    <p:sldId id="262" r:id="rId8"/>
    <p:sldId id="263" r:id="rId9"/>
    <p:sldId id="281" r:id="rId10"/>
    <p:sldId id="282" r:id="rId11"/>
    <p:sldId id="265" r:id="rId12"/>
    <p:sldId id="280" r:id="rId13"/>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848" y="-6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3076361" cy="511734"/>
          </a:xfrm>
          <a:prstGeom prst="rect">
            <a:avLst/>
          </a:prstGeom>
          <a:noFill/>
          <a:ln>
            <a:noFill/>
          </a:ln>
        </p:spPr>
        <p:txBody>
          <a:bodyPr vert="horz" wrap="square" lIns="94759" tIns="47384" rIns="94759" bIns="47384"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AT" sz="1200" b="0" i="0" u="none" strike="noStrike" kern="1200" cap="none" spc="0" baseline="0">
              <a:solidFill>
                <a:srgbClr val="000000"/>
              </a:solidFill>
              <a:uFillTx/>
              <a:latin typeface="OfficinaSans-Bold" pitchFamily="2"/>
            </a:endParaRPr>
          </a:p>
        </p:txBody>
      </p:sp>
      <p:sp>
        <p:nvSpPr>
          <p:cNvPr id="3" name="Datumsplatzhalter 2"/>
          <p:cNvSpPr txBox="1">
            <a:spLocks noGrp="1"/>
          </p:cNvSpPr>
          <p:nvPr>
            <p:ph type="dt" sz="quarter" idx="1"/>
          </p:nvPr>
        </p:nvSpPr>
        <p:spPr>
          <a:xfrm>
            <a:off x="4021293" y="0"/>
            <a:ext cx="3076361" cy="511734"/>
          </a:xfrm>
          <a:prstGeom prst="rect">
            <a:avLst/>
          </a:prstGeom>
          <a:noFill/>
          <a:ln>
            <a:noFill/>
          </a:ln>
        </p:spPr>
        <p:txBody>
          <a:bodyPr vert="horz" wrap="square" lIns="94759" tIns="47384" rIns="94759" bIns="47384"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1CFAE6-B0CA-47F7-9563-3D5E00E8CF3E}" type="datetime1">
              <a:rPr lang="de-AT" sz="1200" b="0" i="0" u="none" strike="noStrike" kern="1200" cap="none" spc="0" baseline="0">
                <a:solidFill>
                  <a:srgbClr val="000000"/>
                </a:solidFill>
                <a:uFillTx/>
                <a:latin typeface="OfficinaSans-Bold"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01.08.2018</a:t>
            </a:fld>
            <a:endParaRPr lang="de-AT" sz="1200" b="0" i="0" u="none" strike="noStrike" kern="1200" cap="none" spc="0" baseline="0">
              <a:solidFill>
                <a:srgbClr val="000000"/>
              </a:solidFill>
              <a:uFillTx/>
              <a:latin typeface="OfficinaSans-Bold" pitchFamily="2"/>
            </a:endParaRPr>
          </a:p>
        </p:txBody>
      </p:sp>
      <p:sp>
        <p:nvSpPr>
          <p:cNvPr id="4" name="Fußzeilenplatzhalter 3"/>
          <p:cNvSpPr txBox="1">
            <a:spLocks noGrp="1"/>
          </p:cNvSpPr>
          <p:nvPr>
            <p:ph type="ftr" sz="quarter" idx="2"/>
          </p:nvPr>
        </p:nvSpPr>
        <p:spPr>
          <a:xfrm>
            <a:off x="0" y="9721105"/>
            <a:ext cx="3076361" cy="511734"/>
          </a:xfrm>
          <a:prstGeom prst="rect">
            <a:avLst/>
          </a:prstGeom>
          <a:noFill/>
          <a:ln>
            <a:noFill/>
          </a:ln>
        </p:spPr>
        <p:txBody>
          <a:bodyPr vert="horz" wrap="square" lIns="94759" tIns="47384" rIns="94759" bIns="47384"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AT" sz="1200" b="0" i="0" u="none" strike="noStrike" kern="1200" cap="none" spc="0" baseline="0">
              <a:solidFill>
                <a:srgbClr val="000000"/>
              </a:solidFill>
              <a:uFillTx/>
              <a:latin typeface="OfficinaSans-Bold" pitchFamily="2"/>
            </a:endParaRPr>
          </a:p>
        </p:txBody>
      </p:sp>
      <p:sp>
        <p:nvSpPr>
          <p:cNvPr id="5" name="Foliennummernplatzhalter 4"/>
          <p:cNvSpPr txBox="1">
            <a:spLocks noGrp="1"/>
          </p:cNvSpPr>
          <p:nvPr>
            <p:ph type="sldNum" sz="quarter" idx="3"/>
          </p:nvPr>
        </p:nvSpPr>
        <p:spPr>
          <a:xfrm>
            <a:off x="4021293" y="9721105"/>
            <a:ext cx="3076361" cy="511734"/>
          </a:xfrm>
          <a:prstGeom prst="rect">
            <a:avLst/>
          </a:prstGeom>
          <a:noFill/>
          <a:ln>
            <a:noFill/>
          </a:ln>
        </p:spPr>
        <p:txBody>
          <a:bodyPr vert="horz" wrap="square" lIns="94759" tIns="47384" rIns="94759" bIns="47384"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69B7BA-1EA9-4914-9BBC-66BC04432AF4}" type="slidenum">
              <a:t>‹Nr.›</a:t>
            </a:fld>
            <a:endParaRPr lang="de-AT" sz="1200" b="0" i="0" u="none" strike="noStrike" kern="1200" cap="none" spc="0" baseline="0">
              <a:solidFill>
                <a:srgbClr val="000000"/>
              </a:solidFill>
              <a:uFillTx/>
              <a:latin typeface="OfficinaSans-Bold" pitchFamily="2"/>
            </a:endParaRPr>
          </a:p>
        </p:txBody>
      </p:sp>
    </p:spTree>
    <p:extLst>
      <p:ext uri="{BB962C8B-B14F-4D97-AF65-F5344CB8AC3E}">
        <p14:creationId xmlns:p14="http://schemas.microsoft.com/office/powerpoint/2010/main" val="270183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3076361" cy="511734"/>
          </a:xfrm>
          <a:prstGeom prst="rect">
            <a:avLst/>
          </a:prstGeom>
          <a:noFill/>
          <a:ln>
            <a:noFill/>
          </a:ln>
        </p:spPr>
        <p:txBody>
          <a:bodyPr vert="horz" wrap="square" lIns="94759" tIns="47384" rIns="94759" bIns="47384" anchor="t" anchorCtr="0" compatLnSpc="1"/>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Times New Roman" pitchFamily="18"/>
              </a:defRPr>
            </a:lvl1pPr>
          </a:lstStyle>
          <a:p>
            <a:pPr lvl="0"/>
            <a:endParaRPr lang="de-DE"/>
          </a:p>
        </p:txBody>
      </p:sp>
      <p:sp>
        <p:nvSpPr>
          <p:cNvPr id="3" name="Rectangle 3"/>
          <p:cNvSpPr txBox="1">
            <a:spLocks noGrp="1"/>
          </p:cNvSpPr>
          <p:nvPr>
            <p:ph type="dt" idx="1"/>
          </p:nvPr>
        </p:nvSpPr>
        <p:spPr>
          <a:xfrm>
            <a:off x="4022939" y="0"/>
            <a:ext cx="3076361" cy="511734"/>
          </a:xfrm>
          <a:prstGeom prst="rect">
            <a:avLst/>
          </a:prstGeom>
          <a:noFill/>
          <a:ln>
            <a:noFill/>
          </a:ln>
        </p:spPr>
        <p:txBody>
          <a:bodyPr vert="horz" wrap="square" lIns="94759" tIns="47384" rIns="94759" bIns="47384" anchor="t" anchorCtr="0" compatLnSpc="1"/>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Times New Roman" pitchFamily="18"/>
              </a:defRPr>
            </a:lvl1pPr>
          </a:lstStyle>
          <a:p>
            <a:pPr lvl="0"/>
            <a:endParaRPr lang="de-DE"/>
          </a:p>
        </p:txBody>
      </p:sp>
      <p:sp>
        <p:nvSpPr>
          <p:cNvPr id="4" name="Rectangle 4"/>
          <p:cNvSpPr>
            <a:spLocks noGrp="1" noRot="1" noChangeAspect="1"/>
          </p:cNvSpPr>
          <p:nvPr>
            <p:ph type="sldImg" idx="2"/>
          </p:nvPr>
        </p:nvSpPr>
        <p:spPr>
          <a:xfrm>
            <a:off x="990596" y="766760"/>
            <a:ext cx="5118097" cy="3838578"/>
          </a:xfrm>
          <a:prstGeom prst="rect">
            <a:avLst/>
          </a:prstGeom>
          <a:noFill/>
          <a:ln w="9528">
            <a:solidFill>
              <a:srgbClr val="000000"/>
            </a:solidFill>
            <a:prstDash val="solid"/>
            <a:miter/>
          </a:ln>
        </p:spPr>
      </p:sp>
      <p:sp>
        <p:nvSpPr>
          <p:cNvPr id="5" name="Rectangle 5"/>
          <p:cNvSpPr txBox="1">
            <a:spLocks noGrp="1"/>
          </p:cNvSpPr>
          <p:nvPr>
            <p:ph type="body" sz="quarter" idx="3"/>
          </p:nvPr>
        </p:nvSpPr>
        <p:spPr>
          <a:xfrm>
            <a:off x="946577" y="4861444"/>
            <a:ext cx="5206154" cy="4605576"/>
          </a:xfrm>
          <a:prstGeom prst="rect">
            <a:avLst/>
          </a:prstGeom>
          <a:noFill/>
          <a:ln>
            <a:noFill/>
          </a:ln>
        </p:spPr>
        <p:txBody>
          <a:bodyPr vert="horz" wrap="square" lIns="94759" tIns="47384" rIns="94759" bIns="47384" anchor="t" anchorCtr="0" compatLnSpc="1"/>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6"/>
          <p:cNvSpPr txBox="1">
            <a:spLocks noGrp="1"/>
          </p:cNvSpPr>
          <p:nvPr>
            <p:ph type="ftr" sz="quarter" idx="4"/>
          </p:nvPr>
        </p:nvSpPr>
        <p:spPr>
          <a:xfrm>
            <a:off x="0" y="9722879"/>
            <a:ext cx="3076361" cy="511734"/>
          </a:xfrm>
          <a:prstGeom prst="rect">
            <a:avLst/>
          </a:prstGeom>
          <a:noFill/>
          <a:ln>
            <a:noFill/>
          </a:ln>
        </p:spPr>
        <p:txBody>
          <a:bodyPr vert="horz" wrap="square" lIns="94759" tIns="47384" rIns="94759" bIns="47384" anchor="b" anchorCtr="0" compatLnSpc="1"/>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Times New Roman" pitchFamily="18"/>
              </a:defRPr>
            </a:lvl1pPr>
          </a:lstStyle>
          <a:p>
            <a:pPr lvl="0"/>
            <a:endParaRPr lang="de-DE"/>
          </a:p>
        </p:txBody>
      </p:sp>
      <p:sp>
        <p:nvSpPr>
          <p:cNvPr id="7" name="Rectangle 7"/>
          <p:cNvSpPr txBox="1">
            <a:spLocks noGrp="1"/>
          </p:cNvSpPr>
          <p:nvPr>
            <p:ph type="sldNum" sz="quarter" idx="5"/>
          </p:nvPr>
        </p:nvSpPr>
        <p:spPr>
          <a:xfrm>
            <a:off x="4022939" y="9722879"/>
            <a:ext cx="3076361" cy="511734"/>
          </a:xfrm>
          <a:prstGeom prst="rect">
            <a:avLst/>
          </a:prstGeom>
          <a:noFill/>
          <a:ln>
            <a:noFill/>
          </a:ln>
        </p:spPr>
        <p:txBody>
          <a:bodyPr vert="horz" wrap="square" lIns="94759" tIns="47384" rIns="94759" bIns="47384" anchor="b" anchorCtr="0" compatLnSpc="1"/>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Times New Roman" pitchFamily="18"/>
              </a:defRPr>
            </a:lvl1pPr>
          </a:lstStyle>
          <a:p>
            <a:pPr lvl="0"/>
            <a:fld id="{10A92A68-587D-41D6-939C-D58E5FF04B84}" type="slidenum">
              <a:t>‹Nr.›</a:t>
            </a:fld>
            <a:endParaRPr lang="de-DE"/>
          </a:p>
        </p:txBody>
      </p:sp>
    </p:spTree>
    <p:extLst>
      <p:ext uri="{BB962C8B-B14F-4D97-AF65-F5344CB8AC3E}">
        <p14:creationId xmlns:p14="http://schemas.microsoft.com/office/powerpoint/2010/main" val="115866040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400"/>
      </a:spcBef>
      <a:spcAft>
        <a:spcPts val="0"/>
      </a:spcAft>
      <a:buNone/>
      <a:tabLst/>
      <a:defRPr lang="de-DE" sz="1200" b="0" i="0" u="none" strike="noStrike" kern="1200" cap="none" spc="0" baseline="0">
        <a:solidFill>
          <a:srgbClr val="000000"/>
        </a:solidFill>
        <a:uFillTx/>
        <a:latin typeface="Times New Roman" pitchFamily="18"/>
      </a:defRPr>
    </a:lvl1pPr>
    <a:lvl2pPr marL="457200" marR="0" lvl="1" indent="0" algn="l" defTabSz="914400" rtl="0" fontAlgn="auto" hangingPunct="1">
      <a:lnSpc>
        <a:spcPct val="100000"/>
      </a:lnSpc>
      <a:spcBef>
        <a:spcPts val="400"/>
      </a:spcBef>
      <a:spcAft>
        <a:spcPts val="0"/>
      </a:spcAft>
      <a:buNone/>
      <a:tabLst/>
      <a:defRPr lang="de-DE" sz="1200" b="0" i="0" u="none" strike="noStrike" kern="1200" cap="none" spc="0" baseline="0">
        <a:solidFill>
          <a:srgbClr val="000000"/>
        </a:solidFill>
        <a:uFillTx/>
        <a:latin typeface="Times New Roman" pitchFamily="18"/>
      </a:defRPr>
    </a:lvl2pPr>
    <a:lvl3pPr marL="914400" marR="0" lvl="2" indent="0" algn="l" defTabSz="914400" rtl="0" fontAlgn="auto" hangingPunct="1">
      <a:lnSpc>
        <a:spcPct val="100000"/>
      </a:lnSpc>
      <a:spcBef>
        <a:spcPts val="400"/>
      </a:spcBef>
      <a:spcAft>
        <a:spcPts val="0"/>
      </a:spcAft>
      <a:buNone/>
      <a:tabLst/>
      <a:defRPr lang="de-DE" sz="1200" b="0" i="0" u="none" strike="noStrike" kern="1200" cap="none" spc="0" baseline="0">
        <a:solidFill>
          <a:srgbClr val="000000"/>
        </a:solidFill>
        <a:uFillTx/>
        <a:latin typeface="Times New Roman" pitchFamily="18"/>
      </a:defRPr>
    </a:lvl3pPr>
    <a:lvl4pPr marL="1371600" marR="0" lvl="3" indent="0" algn="l" defTabSz="914400" rtl="0" fontAlgn="auto" hangingPunct="1">
      <a:lnSpc>
        <a:spcPct val="100000"/>
      </a:lnSpc>
      <a:spcBef>
        <a:spcPts val="400"/>
      </a:spcBef>
      <a:spcAft>
        <a:spcPts val="0"/>
      </a:spcAft>
      <a:buNone/>
      <a:tabLst/>
      <a:defRPr lang="de-DE" sz="1200" b="0" i="0" u="none" strike="noStrike" kern="1200" cap="none" spc="0" baseline="0">
        <a:solidFill>
          <a:srgbClr val="000000"/>
        </a:solidFill>
        <a:uFillTx/>
        <a:latin typeface="Times New Roman" pitchFamily="18"/>
      </a:defRPr>
    </a:lvl4pPr>
    <a:lvl5pPr marL="1828800" marR="0" lvl="4" indent="0" algn="l" defTabSz="914400" rtl="0" fontAlgn="auto" hangingPunct="1">
      <a:lnSpc>
        <a:spcPct val="100000"/>
      </a:lnSpc>
      <a:spcBef>
        <a:spcPts val="400"/>
      </a:spcBef>
      <a:spcAft>
        <a:spcPts val="0"/>
      </a:spcAft>
      <a:buNone/>
      <a:tabLst/>
      <a:defRPr lang="de-DE" sz="1200" b="0" i="0" u="none" strike="noStrike" kern="1200" cap="none" spc="0" baseline="0">
        <a:solidFill>
          <a:srgbClr val="000000"/>
        </a:solidFill>
        <a:uFillTx/>
        <a:latin typeface="Times New Roman" pitchFamily="1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0600" y="766763"/>
            <a:ext cx="5118100" cy="3838575"/>
          </a:xfrm>
        </p:spPr>
      </p:sp>
      <p:sp>
        <p:nvSpPr>
          <p:cNvPr id="3" name="Notizenplatzhalter 2"/>
          <p:cNvSpPr txBox="1">
            <a:spLocks noGrp="1"/>
          </p:cNvSpPr>
          <p:nvPr>
            <p:ph type="body" sz="quarter" idx="1"/>
          </p:nvPr>
        </p:nvSpPr>
        <p:spPr/>
        <p:txBody>
          <a:bodyPr/>
          <a:lstStyle/>
          <a:p>
            <a:endParaRPr lang="de-AT"/>
          </a:p>
        </p:txBody>
      </p:sp>
      <p:sp>
        <p:nvSpPr>
          <p:cNvPr id="4" name="Foliennummernplatzhalter 3"/>
          <p:cNvSpPr txBox="1"/>
          <p:nvPr/>
        </p:nvSpPr>
        <p:spPr>
          <a:xfrm>
            <a:off x="4022939" y="9722879"/>
            <a:ext cx="3076361" cy="511734"/>
          </a:xfrm>
          <a:prstGeom prst="rect">
            <a:avLst/>
          </a:prstGeom>
          <a:noFill/>
          <a:ln>
            <a:noFill/>
          </a:ln>
        </p:spPr>
        <p:txBody>
          <a:bodyPr vert="horz" wrap="square" lIns="94759" tIns="47384" rIns="94759" bIns="47384"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6EE206-43A3-47A0-9578-7FCA8E7170BD}" type="slidenum">
              <a:t>2</a:t>
            </a:fld>
            <a:endParaRPr lang="de-DE" sz="1200" b="0" i="0" u="none" strike="noStrike" kern="1200" cap="none" spc="0" baseline="0">
              <a:solidFill>
                <a:srgbClr val="000000"/>
              </a:solidFill>
              <a:uFillTx/>
              <a:latin typeface="Times New Roman" pitchFamily="1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0600" y="766763"/>
            <a:ext cx="5118100" cy="3838575"/>
          </a:xfrm>
        </p:spPr>
      </p:sp>
      <p:sp>
        <p:nvSpPr>
          <p:cNvPr id="3" name="Notizenplatzhalter 2"/>
          <p:cNvSpPr txBox="1">
            <a:spLocks noGrp="1"/>
          </p:cNvSpPr>
          <p:nvPr>
            <p:ph type="body" sz="quarter" idx="1"/>
          </p:nvPr>
        </p:nvSpPr>
        <p:spPr/>
        <p:txBody>
          <a:bodyPr/>
          <a:lstStyle/>
          <a:p>
            <a:endParaRPr lang="de-AT"/>
          </a:p>
        </p:txBody>
      </p:sp>
      <p:sp>
        <p:nvSpPr>
          <p:cNvPr id="4" name="Foliennummernplatzhalter 3"/>
          <p:cNvSpPr txBox="1"/>
          <p:nvPr/>
        </p:nvSpPr>
        <p:spPr>
          <a:xfrm>
            <a:off x="4022939" y="9722879"/>
            <a:ext cx="3076361" cy="511734"/>
          </a:xfrm>
          <a:prstGeom prst="rect">
            <a:avLst/>
          </a:prstGeom>
          <a:noFill/>
          <a:ln>
            <a:noFill/>
          </a:ln>
        </p:spPr>
        <p:txBody>
          <a:bodyPr vert="horz" wrap="square" lIns="94759" tIns="47384" rIns="94759" bIns="47384"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A1CC4D-F986-4D4D-AD19-D11D82E74815}" type="slidenum">
              <a:t>11</a:t>
            </a:fld>
            <a:endParaRPr lang="de-DE" sz="1200" b="0" i="0" u="none" strike="noStrike" kern="1200" cap="none" spc="0" baseline="0">
              <a:solidFill>
                <a:srgbClr val="000000"/>
              </a:solidFill>
              <a:uFillTx/>
              <a:latin typeface="Times New Roman"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685800" y="2130423"/>
            <a:ext cx="7772400" cy="1470026"/>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371600" y="3886200"/>
            <a:ext cx="6400800" cy="1752603"/>
          </a:xfrm>
        </p:spPr>
        <p:txBody>
          <a:bodyPr anchorCtr="1"/>
          <a:lstStyle>
            <a:lvl1pPr marL="0" indent="0" algn="ctr">
              <a:buNone/>
              <a:tabLst>
                <a:tab pos="1330323" algn="l"/>
                <a:tab pos="1904996" algn="l"/>
              </a:tabLst>
              <a:defRPr/>
            </a:lvl1pPr>
          </a:lstStyle>
          <a:p>
            <a:pPr lvl="0"/>
            <a:r>
              <a:rPr lang="de-DE"/>
              <a:t>Formatvorlage des Untertitelmasters durch Klicken bearbeiten</a:t>
            </a:r>
          </a:p>
        </p:txBody>
      </p:sp>
      <p:sp>
        <p:nvSpPr>
          <p:cNvPr id="4" name="Datumsplatzhalter 3"/>
          <p:cNvSpPr txBox="1">
            <a:spLocks noGrp="1"/>
          </p:cNvSpPr>
          <p:nvPr>
            <p:ph type="dt" sz="half" idx="7"/>
          </p:nvPr>
        </p:nvSpPr>
        <p:spPr/>
        <p:txBody>
          <a:bodyPr/>
          <a:lstStyle>
            <a:lvl1pPr>
              <a:defRPr/>
            </a:lvl1pPr>
          </a:lstStyle>
          <a:p>
            <a:pPr lvl="0"/>
            <a:fld id="{C5C89088-84BF-4E23-B168-C87855FB1EDA}" type="datetime1">
              <a:rPr lang="de-DE"/>
              <a:pPr lvl="0"/>
              <a:t>01.08.2018</a:t>
            </a:fld>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8BBAA520-2D35-4306-9B0F-59DA9DF1D107}" type="slidenum">
              <a:t>‹Nr.›</a:t>
            </a:fld>
            <a:endParaRPr lang="de-DE"/>
          </a:p>
        </p:txBody>
      </p:sp>
    </p:spTree>
    <p:extLst>
      <p:ext uri="{BB962C8B-B14F-4D97-AF65-F5344CB8AC3E}">
        <p14:creationId xmlns:p14="http://schemas.microsoft.com/office/powerpoint/2010/main" val="3412363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7B7C95EB-2816-4CEA-ABC2-9254A7789B65}" type="datetime1">
              <a:rPr lang="de-DE"/>
              <a:pPr lvl="0"/>
              <a:t>01.08.2018</a:t>
            </a:fld>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D0663EF1-F4B8-40E1-8D2C-61EBF16F6660}" type="slidenum">
              <a:t>‹Nr.›</a:t>
            </a:fld>
            <a:endParaRPr lang="de-DE"/>
          </a:p>
        </p:txBody>
      </p:sp>
    </p:spTree>
    <p:extLst>
      <p:ext uri="{BB962C8B-B14F-4D97-AF65-F5344CB8AC3E}">
        <p14:creationId xmlns:p14="http://schemas.microsoft.com/office/powerpoint/2010/main" val="163740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515099" y="609603"/>
            <a:ext cx="1943100" cy="5486400"/>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685800" y="609603"/>
            <a:ext cx="5676896" cy="5486400"/>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062302A5-A78B-433C-8178-6A3CCFFF2A13}" type="datetime1">
              <a:rPr lang="de-DE"/>
              <a:pPr lvl="0"/>
              <a:t>01.08.2018</a:t>
            </a:fld>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3BEFE524-2749-4FA5-97C9-B87E2DE9CFFF}" type="slidenum">
              <a:t>‹Nr.›</a:t>
            </a:fld>
            <a:endParaRPr lang="de-DE"/>
          </a:p>
        </p:txBody>
      </p:sp>
    </p:spTree>
    <p:extLst>
      <p:ext uri="{BB962C8B-B14F-4D97-AF65-F5344CB8AC3E}">
        <p14:creationId xmlns:p14="http://schemas.microsoft.com/office/powerpoint/2010/main" val="45217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AT"/>
          </a:p>
        </p:txBody>
      </p:sp>
      <p:sp>
        <p:nvSpPr>
          <p:cNvPr id="3" name="Datumsplatzhalter 2"/>
          <p:cNvSpPr txBox="1">
            <a:spLocks noGrp="1"/>
          </p:cNvSpPr>
          <p:nvPr>
            <p:ph type="dt" sz="half" idx="7"/>
          </p:nvPr>
        </p:nvSpPr>
        <p:spPr/>
        <p:txBody>
          <a:bodyPr/>
          <a:lstStyle>
            <a:lvl1pPr>
              <a:defRPr/>
            </a:lvl1pPr>
          </a:lstStyle>
          <a:p>
            <a:pPr lvl="0"/>
            <a:fld id="{493297E0-8A88-4FC5-A2E6-2274DED8D675}" type="datetime1">
              <a:rPr lang="de-DE"/>
              <a:pPr lvl="0"/>
              <a:t>01.08.2018</a:t>
            </a:fld>
            <a:endParaRPr lang="de-DE"/>
          </a:p>
        </p:txBody>
      </p:sp>
      <p:sp>
        <p:nvSpPr>
          <p:cNvPr id="4" name="Fußzeilenplatzhalter 3"/>
          <p:cNvSpPr txBox="1">
            <a:spLocks noGrp="1"/>
          </p:cNvSpPr>
          <p:nvPr>
            <p:ph type="ftr" sz="quarter" idx="9"/>
          </p:nvPr>
        </p:nvSpPr>
        <p:spPr/>
        <p:txBody>
          <a:bodyPr/>
          <a:lstStyle>
            <a:lvl1pPr>
              <a:defRPr/>
            </a:lvl1pPr>
          </a:lstStyle>
          <a:p>
            <a:pPr lvl="0"/>
            <a:endParaRPr lang="de-DE"/>
          </a:p>
        </p:txBody>
      </p:sp>
      <p:sp>
        <p:nvSpPr>
          <p:cNvPr id="5" name="Foliennummernplatzhalter 4"/>
          <p:cNvSpPr txBox="1">
            <a:spLocks noGrp="1"/>
          </p:cNvSpPr>
          <p:nvPr>
            <p:ph type="sldNum" sz="quarter" idx="8"/>
          </p:nvPr>
        </p:nvSpPr>
        <p:spPr/>
        <p:txBody>
          <a:bodyPr/>
          <a:lstStyle>
            <a:lvl1pPr>
              <a:defRPr/>
            </a:lvl1pPr>
          </a:lstStyle>
          <a:p>
            <a:pPr lvl="0"/>
            <a:fld id="{49845F7E-41E0-485B-8AB9-DED93A4D6736}" type="slidenum">
              <a:t>‹Nr.›</a:t>
            </a:fld>
            <a:endParaRPr lang="de-DE"/>
          </a:p>
        </p:txBody>
      </p:sp>
    </p:spTree>
    <p:extLst>
      <p:ext uri="{BB962C8B-B14F-4D97-AF65-F5344CB8AC3E}">
        <p14:creationId xmlns:p14="http://schemas.microsoft.com/office/powerpoint/2010/main" val="172092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AT"/>
          </a:p>
        </p:txBody>
      </p:sp>
      <p:sp>
        <p:nvSpPr>
          <p:cNvPr id="3" name="Datumsplatzhalter 2"/>
          <p:cNvSpPr txBox="1">
            <a:spLocks noGrp="1"/>
          </p:cNvSpPr>
          <p:nvPr>
            <p:ph type="dt" sz="half" idx="7"/>
          </p:nvPr>
        </p:nvSpPr>
        <p:spPr/>
        <p:txBody>
          <a:bodyPr/>
          <a:lstStyle>
            <a:lvl1pPr>
              <a:defRPr/>
            </a:lvl1pPr>
          </a:lstStyle>
          <a:p>
            <a:pPr lvl="0"/>
            <a:fld id="{B2E47258-1FD2-4760-865A-78D7366278C4}" type="datetime1">
              <a:rPr lang="de-DE"/>
              <a:pPr lvl="0"/>
              <a:t>01.08.2018</a:t>
            </a:fld>
            <a:endParaRPr lang="de-DE"/>
          </a:p>
        </p:txBody>
      </p:sp>
      <p:sp>
        <p:nvSpPr>
          <p:cNvPr id="4" name="Fußzeilenplatzhalter 3"/>
          <p:cNvSpPr txBox="1">
            <a:spLocks noGrp="1"/>
          </p:cNvSpPr>
          <p:nvPr>
            <p:ph type="ftr" sz="quarter" idx="9"/>
          </p:nvPr>
        </p:nvSpPr>
        <p:spPr/>
        <p:txBody>
          <a:bodyPr/>
          <a:lstStyle>
            <a:lvl1pPr>
              <a:defRPr/>
            </a:lvl1pPr>
          </a:lstStyle>
          <a:p>
            <a:pPr lvl="0"/>
            <a:endParaRPr lang="de-DE"/>
          </a:p>
        </p:txBody>
      </p:sp>
      <p:sp>
        <p:nvSpPr>
          <p:cNvPr id="5" name="Foliennummernplatzhalter 4"/>
          <p:cNvSpPr txBox="1">
            <a:spLocks noGrp="1"/>
          </p:cNvSpPr>
          <p:nvPr>
            <p:ph type="sldNum" sz="quarter" idx="8"/>
          </p:nvPr>
        </p:nvSpPr>
        <p:spPr/>
        <p:txBody>
          <a:bodyPr/>
          <a:lstStyle>
            <a:lvl1pPr>
              <a:defRPr/>
            </a:lvl1pPr>
          </a:lstStyle>
          <a:p>
            <a:pPr lvl="0"/>
            <a:fld id="{CFE4AC8C-92B2-4285-87CB-3AF8EE71D20D}" type="slidenum">
              <a:t>‹Nr.›</a:t>
            </a:fld>
            <a:endParaRPr lang="de-DE"/>
          </a:p>
        </p:txBody>
      </p:sp>
    </p:spTree>
    <p:extLst>
      <p:ext uri="{BB962C8B-B14F-4D97-AF65-F5344CB8AC3E}">
        <p14:creationId xmlns:p14="http://schemas.microsoft.com/office/powerpoint/2010/main" val="209915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685800" y="2130423"/>
            <a:ext cx="7772400" cy="1470026"/>
          </a:xfrm>
        </p:spPr>
        <p:txBody>
          <a:bodyPr/>
          <a:lstStyle>
            <a:lvl1pPr>
              <a:defRPr/>
            </a:lvl1pPr>
          </a:lstStyle>
          <a:p>
            <a:pPr lvl="0"/>
            <a:r>
              <a:rPr lang="de-DE"/>
              <a:t>Titelmasterformat durch Klicken bearbeiten</a:t>
            </a:r>
            <a:endParaRPr lang="de-AT"/>
          </a:p>
        </p:txBody>
      </p:sp>
      <p:sp>
        <p:nvSpPr>
          <p:cNvPr id="3" name="Untertitel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de-DE"/>
              <a:t>Formatvorlage des Untertitelmasters durch Klicken bearbeiten</a:t>
            </a:r>
            <a:endParaRPr lang="de-AT"/>
          </a:p>
        </p:txBody>
      </p:sp>
      <p:sp>
        <p:nvSpPr>
          <p:cNvPr id="4" name="Datumsplatzhalter 3"/>
          <p:cNvSpPr txBox="1">
            <a:spLocks noGrp="1"/>
          </p:cNvSpPr>
          <p:nvPr>
            <p:ph type="dt" sz="half" idx="7"/>
          </p:nvPr>
        </p:nvSpPr>
        <p:spPr/>
        <p:txBody>
          <a:bodyPr/>
          <a:lstStyle>
            <a:lvl1pPr>
              <a:defRPr/>
            </a:lvl1pPr>
          </a:lstStyle>
          <a:p>
            <a:pPr lvl="0"/>
            <a:fld id="{A010AB8F-88E8-4935-970E-C3BC9A7AF664}" type="datetime1">
              <a:rPr lang="de-AT"/>
              <a:pPr lvl="0"/>
              <a:t>01.08.2018</a:t>
            </a:fld>
            <a:endParaRPr lang="de-AT"/>
          </a:p>
        </p:txBody>
      </p:sp>
      <p:sp>
        <p:nvSpPr>
          <p:cNvPr id="5" name="Fußzeilenplatzhalter 4"/>
          <p:cNvSpPr txBox="1">
            <a:spLocks noGrp="1"/>
          </p:cNvSpPr>
          <p:nvPr>
            <p:ph type="ftr" sz="quarter" idx="9"/>
          </p:nvPr>
        </p:nvSpPr>
        <p:spPr/>
        <p:txBody>
          <a:bodyPr/>
          <a:lstStyle>
            <a:lvl1pPr>
              <a:defRPr/>
            </a:lvl1pPr>
          </a:lstStyle>
          <a:p>
            <a:pPr lvl="0"/>
            <a:endParaRPr lang="de-AT"/>
          </a:p>
        </p:txBody>
      </p:sp>
      <p:sp>
        <p:nvSpPr>
          <p:cNvPr id="6" name="Foliennummernplatzhalter 5"/>
          <p:cNvSpPr txBox="1">
            <a:spLocks noGrp="1"/>
          </p:cNvSpPr>
          <p:nvPr>
            <p:ph type="sldNum" sz="quarter" idx="8"/>
          </p:nvPr>
        </p:nvSpPr>
        <p:spPr/>
        <p:txBody>
          <a:bodyPr/>
          <a:lstStyle>
            <a:lvl1pPr>
              <a:defRPr/>
            </a:lvl1pPr>
          </a:lstStyle>
          <a:p>
            <a:pPr lvl="0"/>
            <a:fld id="{E1EC31E6-147B-4053-9F8A-EE297AC8E0EB}" type="slidenum">
              <a:t>‹Nr.›</a:t>
            </a:fld>
            <a:endParaRPr lang="de-AT"/>
          </a:p>
        </p:txBody>
      </p:sp>
    </p:spTree>
    <p:extLst>
      <p:ext uri="{BB962C8B-B14F-4D97-AF65-F5344CB8AC3E}">
        <p14:creationId xmlns:p14="http://schemas.microsoft.com/office/powerpoint/2010/main" val="402027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AT"/>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txBox="1">
            <a:spLocks noGrp="1"/>
          </p:cNvSpPr>
          <p:nvPr>
            <p:ph type="dt" sz="half" idx="7"/>
          </p:nvPr>
        </p:nvSpPr>
        <p:spPr/>
        <p:txBody>
          <a:bodyPr/>
          <a:lstStyle>
            <a:lvl1pPr>
              <a:defRPr/>
            </a:lvl1pPr>
          </a:lstStyle>
          <a:p>
            <a:pPr lvl="0"/>
            <a:fld id="{E51D77FF-74EC-498F-BCA2-6EC902D78C2C}" type="datetime1">
              <a:rPr lang="de-AT"/>
              <a:pPr lvl="0"/>
              <a:t>01.08.2018</a:t>
            </a:fld>
            <a:endParaRPr lang="de-AT"/>
          </a:p>
        </p:txBody>
      </p:sp>
      <p:sp>
        <p:nvSpPr>
          <p:cNvPr id="5" name="Fußzeilenplatzhalter 4"/>
          <p:cNvSpPr txBox="1">
            <a:spLocks noGrp="1"/>
          </p:cNvSpPr>
          <p:nvPr>
            <p:ph type="ftr" sz="quarter" idx="9"/>
          </p:nvPr>
        </p:nvSpPr>
        <p:spPr/>
        <p:txBody>
          <a:bodyPr/>
          <a:lstStyle>
            <a:lvl1pPr>
              <a:defRPr/>
            </a:lvl1pPr>
          </a:lstStyle>
          <a:p>
            <a:pPr lvl="0"/>
            <a:endParaRPr lang="de-AT"/>
          </a:p>
        </p:txBody>
      </p:sp>
      <p:sp>
        <p:nvSpPr>
          <p:cNvPr id="6" name="Foliennummernplatzhalter 5"/>
          <p:cNvSpPr txBox="1">
            <a:spLocks noGrp="1"/>
          </p:cNvSpPr>
          <p:nvPr>
            <p:ph type="sldNum" sz="quarter" idx="8"/>
          </p:nvPr>
        </p:nvSpPr>
        <p:spPr/>
        <p:txBody>
          <a:bodyPr/>
          <a:lstStyle>
            <a:lvl1pPr>
              <a:defRPr/>
            </a:lvl1pPr>
          </a:lstStyle>
          <a:p>
            <a:pPr lvl="0"/>
            <a:fld id="{3FE9B944-2EDB-4CAB-AC4E-C85EE24B84BD}" type="slidenum">
              <a:t>‹Nr.›</a:t>
            </a:fld>
            <a:endParaRPr lang="de-AT"/>
          </a:p>
        </p:txBody>
      </p:sp>
    </p:spTree>
    <p:extLst>
      <p:ext uri="{BB962C8B-B14F-4D97-AF65-F5344CB8AC3E}">
        <p14:creationId xmlns:p14="http://schemas.microsoft.com/office/powerpoint/2010/main" val="196544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722311" y="4406895"/>
            <a:ext cx="7772400" cy="1362071"/>
          </a:xfrm>
        </p:spPr>
        <p:txBody>
          <a:bodyPr anchor="t" anchorCtr="0"/>
          <a:lstStyle>
            <a:lvl1pPr algn="l">
              <a:defRPr sz="4000" b="1" cap="all"/>
            </a:lvl1pPr>
          </a:lstStyle>
          <a:p>
            <a:pPr lvl="0"/>
            <a:r>
              <a:rPr lang="de-DE"/>
              <a:t>Titelmasterformat durch Klicken bearbeiten</a:t>
            </a:r>
            <a:endParaRPr lang="de-AT"/>
          </a:p>
        </p:txBody>
      </p:sp>
      <p:sp>
        <p:nvSpPr>
          <p:cNvPr id="3" name="Textplatzhalt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fld id="{AC3250EC-3FCF-4A24-803D-58C4AE4E8CA0}" type="datetime1">
              <a:rPr lang="de-AT"/>
              <a:pPr lvl="0"/>
              <a:t>01.08.2018</a:t>
            </a:fld>
            <a:endParaRPr lang="de-AT"/>
          </a:p>
        </p:txBody>
      </p:sp>
      <p:sp>
        <p:nvSpPr>
          <p:cNvPr id="5" name="Fußzeilenplatzhalter 4"/>
          <p:cNvSpPr txBox="1">
            <a:spLocks noGrp="1"/>
          </p:cNvSpPr>
          <p:nvPr>
            <p:ph type="ftr" sz="quarter" idx="9"/>
          </p:nvPr>
        </p:nvSpPr>
        <p:spPr/>
        <p:txBody>
          <a:bodyPr/>
          <a:lstStyle>
            <a:lvl1pPr>
              <a:defRPr/>
            </a:lvl1pPr>
          </a:lstStyle>
          <a:p>
            <a:pPr lvl="0"/>
            <a:endParaRPr lang="de-AT"/>
          </a:p>
        </p:txBody>
      </p:sp>
      <p:sp>
        <p:nvSpPr>
          <p:cNvPr id="6" name="Foliennummernplatzhalter 5"/>
          <p:cNvSpPr txBox="1">
            <a:spLocks noGrp="1"/>
          </p:cNvSpPr>
          <p:nvPr>
            <p:ph type="sldNum" sz="quarter" idx="8"/>
          </p:nvPr>
        </p:nvSpPr>
        <p:spPr/>
        <p:txBody>
          <a:bodyPr/>
          <a:lstStyle>
            <a:lvl1pPr>
              <a:defRPr/>
            </a:lvl1pPr>
          </a:lstStyle>
          <a:p>
            <a:pPr lvl="0"/>
            <a:fld id="{AC93EC7F-65DD-40F6-A9DC-B9D79C510EEB}" type="slidenum">
              <a:t>‹Nr.›</a:t>
            </a:fld>
            <a:endParaRPr lang="de-AT"/>
          </a:p>
        </p:txBody>
      </p:sp>
    </p:spTree>
    <p:extLst>
      <p:ext uri="{BB962C8B-B14F-4D97-AF65-F5344CB8AC3E}">
        <p14:creationId xmlns:p14="http://schemas.microsoft.com/office/powerpoint/2010/main" val="353095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AT"/>
          </a:p>
        </p:txBody>
      </p:sp>
      <p:sp>
        <p:nvSpPr>
          <p:cNvPr id="3" name="Inhaltsplatzhalt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txBox="1">
            <a:spLocks noGrp="1"/>
          </p:cNvSpPr>
          <p:nvPr>
            <p:ph type="dt" sz="half" idx="7"/>
          </p:nvPr>
        </p:nvSpPr>
        <p:spPr/>
        <p:txBody>
          <a:bodyPr/>
          <a:lstStyle>
            <a:lvl1pPr>
              <a:defRPr/>
            </a:lvl1pPr>
          </a:lstStyle>
          <a:p>
            <a:pPr lvl="0"/>
            <a:fld id="{E67B9E6A-D8E8-4024-B33D-1E9EF43D1101}" type="datetime1">
              <a:rPr lang="de-AT"/>
              <a:pPr lvl="0"/>
              <a:t>01.08.2018</a:t>
            </a:fld>
            <a:endParaRPr lang="de-AT"/>
          </a:p>
        </p:txBody>
      </p:sp>
      <p:sp>
        <p:nvSpPr>
          <p:cNvPr id="6" name="Fußzeilenplatzhalter 5"/>
          <p:cNvSpPr txBox="1">
            <a:spLocks noGrp="1"/>
          </p:cNvSpPr>
          <p:nvPr>
            <p:ph type="ftr" sz="quarter" idx="9"/>
          </p:nvPr>
        </p:nvSpPr>
        <p:spPr/>
        <p:txBody>
          <a:bodyPr/>
          <a:lstStyle>
            <a:lvl1pPr>
              <a:defRPr/>
            </a:lvl1pPr>
          </a:lstStyle>
          <a:p>
            <a:pPr lvl="0"/>
            <a:endParaRPr lang="de-AT"/>
          </a:p>
        </p:txBody>
      </p:sp>
      <p:sp>
        <p:nvSpPr>
          <p:cNvPr id="7" name="Foliennummernplatzhalter 6"/>
          <p:cNvSpPr txBox="1">
            <a:spLocks noGrp="1"/>
          </p:cNvSpPr>
          <p:nvPr>
            <p:ph type="sldNum" sz="quarter" idx="8"/>
          </p:nvPr>
        </p:nvSpPr>
        <p:spPr/>
        <p:txBody>
          <a:bodyPr/>
          <a:lstStyle>
            <a:lvl1pPr>
              <a:defRPr/>
            </a:lvl1pPr>
          </a:lstStyle>
          <a:p>
            <a:pPr lvl="0"/>
            <a:fld id="{61550A03-FD14-47E8-A5FA-1E851C603643}" type="slidenum">
              <a:t>‹Nr.›</a:t>
            </a:fld>
            <a:endParaRPr lang="de-AT"/>
          </a:p>
        </p:txBody>
      </p:sp>
    </p:spTree>
    <p:extLst>
      <p:ext uri="{BB962C8B-B14F-4D97-AF65-F5344CB8AC3E}">
        <p14:creationId xmlns:p14="http://schemas.microsoft.com/office/powerpoint/2010/main" val="182329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AT"/>
          </a:p>
        </p:txBody>
      </p:sp>
      <p:sp>
        <p:nvSpPr>
          <p:cNvPr id="3" name="Textplatzhalt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de-DE"/>
              <a:t>Textmasterformat bearbeiten</a:t>
            </a:r>
          </a:p>
        </p:txBody>
      </p:sp>
      <p:sp>
        <p:nvSpPr>
          <p:cNvPr id="4" name="Inhaltsplatzhalt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de-DE"/>
              <a:t>Textmasterformat bearbeiten</a:t>
            </a:r>
          </a:p>
        </p:txBody>
      </p:sp>
      <p:sp>
        <p:nvSpPr>
          <p:cNvPr id="6" name="Inhaltsplatzhalt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txBox="1">
            <a:spLocks noGrp="1"/>
          </p:cNvSpPr>
          <p:nvPr>
            <p:ph type="dt" sz="half" idx="7"/>
          </p:nvPr>
        </p:nvSpPr>
        <p:spPr/>
        <p:txBody>
          <a:bodyPr/>
          <a:lstStyle>
            <a:lvl1pPr>
              <a:defRPr/>
            </a:lvl1pPr>
          </a:lstStyle>
          <a:p>
            <a:pPr lvl="0"/>
            <a:fld id="{7ED28368-900D-478B-90F2-766A0353759D}" type="datetime1">
              <a:rPr lang="de-AT"/>
              <a:pPr lvl="0"/>
              <a:t>01.08.2018</a:t>
            </a:fld>
            <a:endParaRPr lang="de-AT"/>
          </a:p>
        </p:txBody>
      </p:sp>
      <p:sp>
        <p:nvSpPr>
          <p:cNvPr id="8" name="Fußzeilenplatzhalter 7"/>
          <p:cNvSpPr txBox="1">
            <a:spLocks noGrp="1"/>
          </p:cNvSpPr>
          <p:nvPr>
            <p:ph type="ftr" sz="quarter" idx="9"/>
          </p:nvPr>
        </p:nvSpPr>
        <p:spPr/>
        <p:txBody>
          <a:bodyPr/>
          <a:lstStyle>
            <a:lvl1pPr>
              <a:defRPr/>
            </a:lvl1pPr>
          </a:lstStyle>
          <a:p>
            <a:pPr lvl="0"/>
            <a:endParaRPr lang="de-AT"/>
          </a:p>
        </p:txBody>
      </p:sp>
      <p:sp>
        <p:nvSpPr>
          <p:cNvPr id="9" name="Foliennummernplatzhalter 8"/>
          <p:cNvSpPr txBox="1">
            <a:spLocks noGrp="1"/>
          </p:cNvSpPr>
          <p:nvPr>
            <p:ph type="sldNum" sz="quarter" idx="8"/>
          </p:nvPr>
        </p:nvSpPr>
        <p:spPr/>
        <p:txBody>
          <a:bodyPr/>
          <a:lstStyle>
            <a:lvl1pPr>
              <a:defRPr/>
            </a:lvl1pPr>
          </a:lstStyle>
          <a:p>
            <a:pPr lvl="0"/>
            <a:fld id="{2E83F9E2-674D-478B-B1E5-3E7BFECC622F}" type="slidenum">
              <a:t>‹Nr.›</a:t>
            </a:fld>
            <a:endParaRPr lang="de-AT"/>
          </a:p>
        </p:txBody>
      </p:sp>
    </p:spTree>
    <p:extLst>
      <p:ext uri="{BB962C8B-B14F-4D97-AF65-F5344CB8AC3E}">
        <p14:creationId xmlns:p14="http://schemas.microsoft.com/office/powerpoint/2010/main" val="408844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AT"/>
          </a:p>
        </p:txBody>
      </p:sp>
      <p:sp>
        <p:nvSpPr>
          <p:cNvPr id="3" name="Datumsplatzhalter 2"/>
          <p:cNvSpPr txBox="1">
            <a:spLocks noGrp="1"/>
          </p:cNvSpPr>
          <p:nvPr>
            <p:ph type="dt" sz="half" idx="7"/>
          </p:nvPr>
        </p:nvSpPr>
        <p:spPr/>
        <p:txBody>
          <a:bodyPr/>
          <a:lstStyle>
            <a:lvl1pPr>
              <a:defRPr/>
            </a:lvl1pPr>
          </a:lstStyle>
          <a:p>
            <a:pPr lvl="0"/>
            <a:fld id="{3DE88998-B142-465E-BD5F-4A8A7A5CD42F}" type="datetime1">
              <a:rPr lang="de-AT"/>
              <a:pPr lvl="0"/>
              <a:t>01.08.2018</a:t>
            </a:fld>
            <a:endParaRPr lang="de-AT"/>
          </a:p>
        </p:txBody>
      </p:sp>
      <p:sp>
        <p:nvSpPr>
          <p:cNvPr id="4" name="Fußzeilenplatzhalter 3"/>
          <p:cNvSpPr txBox="1">
            <a:spLocks noGrp="1"/>
          </p:cNvSpPr>
          <p:nvPr>
            <p:ph type="ftr" sz="quarter" idx="9"/>
          </p:nvPr>
        </p:nvSpPr>
        <p:spPr/>
        <p:txBody>
          <a:bodyPr/>
          <a:lstStyle>
            <a:lvl1pPr>
              <a:defRPr/>
            </a:lvl1pPr>
          </a:lstStyle>
          <a:p>
            <a:pPr lvl="0"/>
            <a:endParaRPr lang="de-AT"/>
          </a:p>
        </p:txBody>
      </p:sp>
      <p:sp>
        <p:nvSpPr>
          <p:cNvPr id="5" name="Foliennummernplatzhalter 4"/>
          <p:cNvSpPr txBox="1">
            <a:spLocks noGrp="1"/>
          </p:cNvSpPr>
          <p:nvPr>
            <p:ph type="sldNum" sz="quarter" idx="8"/>
          </p:nvPr>
        </p:nvSpPr>
        <p:spPr/>
        <p:txBody>
          <a:bodyPr/>
          <a:lstStyle>
            <a:lvl1pPr>
              <a:defRPr/>
            </a:lvl1pPr>
          </a:lstStyle>
          <a:p>
            <a:pPr lvl="0"/>
            <a:fld id="{731BCF24-D165-4166-94BE-EBF9A1DA3FB5}" type="slidenum">
              <a:t>‹Nr.›</a:t>
            </a:fld>
            <a:endParaRPr lang="de-AT"/>
          </a:p>
        </p:txBody>
      </p:sp>
    </p:spTree>
    <p:extLst>
      <p:ext uri="{BB962C8B-B14F-4D97-AF65-F5344CB8AC3E}">
        <p14:creationId xmlns:p14="http://schemas.microsoft.com/office/powerpoint/2010/main" val="171896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lnSpc>
                <a:spcPct val="100000"/>
              </a:lnSpc>
              <a:defRPr>
                <a:solidFill>
                  <a:srgbClr val="E30613"/>
                </a:solidFill>
              </a:defRPr>
            </a:lvl1pPr>
          </a:lstStyle>
          <a:p>
            <a:pPr lvl="0"/>
            <a:r>
              <a:rPr lang="de-DE"/>
              <a:t>Titelmasterformat durch Klicken bearbeiten</a:t>
            </a:r>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B382BD81-B343-4B4E-B256-2502475E921E}" type="datetime1">
              <a:rPr lang="de-DE"/>
              <a:pPr lvl="0"/>
              <a:t>01.08.2018</a:t>
            </a:fld>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5ADE2B55-6A7F-4E79-8947-B48CBE0910A2}" type="slidenum">
              <a:t>‹Nr.›</a:t>
            </a:fld>
            <a:endParaRPr lang="de-DE"/>
          </a:p>
        </p:txBody>
      </p:sp>
    </p:spTree>
    <p:extLst>
      <p:ext uri="{BB962C8B-B14F-4D97-AF65-F5344CB8AC3E}">
        <p14:creationId xmlns:p14="http://schemas.microsoft.com/office/powerpoint/2010/main" val="3435590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fld id="{375E92C2-719E-44AF-B580-8800BB9BE6BF}" type="datetime1">
              <a:rPr lang="de-AT"/>
              <a:pPr lvl="0"/>
              <a:t>01.08.2018</a:t>
            </a:fld>
            <a:endParaRPr lang="de-AT"/>
          </a:p>
        </p:txBody>
      </p:sp>
      <p:sp>
        <p:nvSpPr>
          <p:cNvPr id="3" name="Fußzeilenplatzhalter 2"/>
          <p:cNvSpPr txBox="1">
            <a:spLocks noGrp="1"/>
          </p:cNvSpPr>
          <p:nvPr>
            <p:ph type="ftr" sz="quarter" idx="9"/>
          </p:nvPr>
        </p:nvSpPr>
        <p:spPr/>
        <p:txBody>
          <a:bodyPr/>
          <a:lstStyle>
            <a:lvl1pPr>
              <a:defRPr/>
            </a:lvl1pPr>
          </a:lstStyle>
          <a:p>
            <a:pPr lvl="0"/>
            <a:endParaRPr lang="de-AT"/>
          </a:p>
        </p:txBody>
      </p:sp>
      <p:sp>
        <p:nvSpPr>
          <p:cNvPr id="4" name="Foliennummernplatzhalter 3"/>
          <p:cNvSpPr txBox="1">
            <a:spLocks noGrp="1"/>
          </p:cNvSpPr>
          <p:nvPr>
            <p:ph type="sldNum" sz="quarter" idx="8"/>
          </p:nvPr>
        </p:nvSpPr>
        <p:spPr/>
        <p:txBody>
          <a:bodyPr/>
          <a:lstStyle>
            <a:lvl1pPr>
              <a:defRPr/>
            </a:lvl1pPr>
          </a:lstStyle>
          <a:p>
            <a:pPr lvl="0"/>
            <a:fld id="{F93D0EF4-324E-49E3-B5B4-8844A82D9A41}" type="slidenum">
              <a:t>‹Nr.›</a:t>
            </a:fld>
            <a:endParaRPr lang="de-AT"/>
          </a:p>
        </p:txBody>
      </p:sp>
    </p:spTree>
    <p:extLst>
      <p:ext uri="{BB962C8B-B14F-4D97-AF65-F5344CB8AC3E}">
        <p14:creationId xmlns:p14="http://schemas.microsoft.com/office/powerpoint/2010/main" val="215873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3048"/>
            <a:ext cx="3008311" cy="1162046"/>
          </a:xfrm>
        </p:spPr>
        <p:txBody>
          <a:bodyPr anchor="b" anchorCtr="0"/>
          <a:lstStyle>
            <a:lvl1pPr algn="l">
              <a:defRPr sz="2000" b="1"/>
            </a:lvl1pPr>
          </a:lstStyle>
          <a:p>
            <a:pPr lvl="0"/>
            <a:r>
              <a:rPr lang="de-DE"/>
              <a:t>Titelmasterformat durch Klicken bearbeiten</a:t>
            </a:r>
            <a:endParaRPr lang="de-AT"/>
          </a:p>
        </p:txBody>
      </p:sp>
      <p:sp>
        <p:nvSpPr>
          <p:cNvPr id="3" name="Inhaltsplatzhalt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fld id="{F867F368-5603-45DA-95E4-273C85B2E4C8}" type="datetime1">
              <a:rPr lang="de-AT"/>
              <a:pPr lvl="0"/>
              <a:t>01.08.2018</a:t>
            </a:fld>
            <a:endParaRPr lang="de-AT"/>
          </a:p>
        </p:txBody>
      </p:sp>
      <p:sp>
        <p:nvSpPr>
          <p:cNvPr id="6" name="Fußzeilenplatzhalter 5"/>
          <p:cNvSpPr txBox="1">
            <a:spLocks noGrp="1"/>
          </p:cNvSpPr>
          <p:nvPr>
            <p:ph type="ftr" sz="quarter" idx="9"/>
          </p:nvPr>
        </p:nvSpPr>
        <p:spPr/>
        <p:txBody>
          <a:bodyPr/>
          <a:lstStyle>
            <a:lvl1pPr>
              <a:defRPr/>
            </a:lvl1pPr>
          </a:lstStyle>
          <a:p>
            <a:pPr lvl="0"/>
            <a:endParaRPr lang="de-AT"/>
          </a:p>
        </p:txBody>
      </p:sp>
      <p:sp>
        <p:nvSpPr>
          <p:cNvPr id="7" name="Foliennummernplatzhalter 6"/>
          <p:cNvSpPr txBox="1">
            <a:spLocks noGrp="1"/>
          </p:cNvSpPr>
          <p:nvPr>
            <p:ph type="sldNum" sz="quarter" idx="8"/>
          </p:nvPr>
        </p:nvSpPr>
        <p:spPr/>
        <p:txBody>
          <a:bodyPr/>
          <a:lstStyle>
            <a:lvl1pPr>
              <a:defRPr/>
            </a:lvl1pPr>
          </a:lstStyle>
          <a:p>
            <a:pPr lvl="0"/>
            <a:fld id="{B2554C99-996B-4AA3-858B-1FA0EC5E1FDD}" type="slidenum">
              <a:t>‹Nr.›</a:t>
            </a:fld>
            <a:endParaRPr lang="de-AT"/>
          </a:p>
        </p:txBody>
      </p:sp>
    </p:spTree>
    <p:extLst>
      <p:ext uri="{BB962C8B-B14F-4D97-AF65-F5344CB8AC3E}">
        <p14:creationId xmlns:p14="http://schemas.microsoft.com/office/powerpoint/2010/main" val="87342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288" y="4800600"/>
            <a:ext cx="5486400" cy="566735"/>
          </a:xfrm>
        </p:spPr>
        <p:txBody>
          <a:bodyPr anchor="b" anchorCtr="0"/>
          <a:lstStyle>
            <a:lvl1pPr algn="l">
              <a:defRPr sz="2000" b="1"/>
            </a:lvl1pPr>
          </a:lstStyle>
          <a:p>
            <a:pPr lvl="0"/>
            <a:r>
              <a:rPr lang="de-DE"/>
              <a:t>Titelmasterformat durch Klicken bearbeiten</a:t>
            </a:r>
            <a:endParaRPr lang="de-AT"/>
          </a:p>
        </p:txBody>
      </p:sp>
      <p:sp>
        <p:nvSpPr>
          <p:cNvPr id="3" name="Bildplatzhalter 2"/>
          <p:cNvSpPr txBox="1">
            <a:spLocks noGrp="1"/>
          </p:cNvSpPr>
          <p:nvPr>
            <p:ph type="pic" idx="1"/>
          </p:nvPr>
        </p:nvSpPr>
        <p:spPr>
          <a:xfrm>
            <a:off x="1792288" y="612776"/>
            <a:ext cx="5486400" cy="4114800"/>
          </a:xfrm>
        </p:spPr>
        <p:txBody>
          <a:bodyPr/>
          <a:lstStyle>
            <a:lvl1pPr marL="0" indent="0">
              <a:buNone/>
              <a:defRPr lang="de-AT"/>
            </a:lvl1pPr>
          </a:lstStyle>
          <a:p>
            <a:pPr lvl="0"/>
            <a:endParaRPr lang="de-AT"/>
          </a:p>
        </p:txBody>
      </p:sp>
      <p:sp>
        <p:nvSpPr>
          <p:cNvPr id="4" name="Textplatzhalt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fld id="{DE05ADAD-B5FB-4A0B-AEE7-10D0C6936D95}" type="datetime1">
              <a:rPr lang="de-AT"/>
              <a:pPr lvl="0"/>
              <a:t>01.08.2018</a:t>
            </a:fld>
            <a:endParaRPr lang="de-AT"/>
          </a:p>
        </p:txBody>
      </p:sp>
      <p:sp>
        <p:nvSpPr>
          <p:cNvPr id="6" name="Fußzeilenplatzhalter 5"/>
          <p:cNvSpPr txBox="1">
            <a:spLocks noGrp="1"/>
          </p:cNvSpPr>
          <p:nvPr>
            <p:ph type="ftr" sz="quarter" idx="9"/>
          </p:nvPr>
        </p:nvSpPr>
        <p:spPr/>
        <p:txBody>
          <a:bodyPr/>
          <a:lstStyle>
            <a:lvl1pPr>
              <a:defRPr/>
            </a:lvl1pPr>
          </a:lstStyle>
          <a:p>
            <a:pPr lvl="0"/>
            <a:endParaRPr lang="de-AT"/>
          </a:p>
        </p:txBody>
      </p:sp>
      <p:sp>
        <p:nvSpPr>
          <p:cNvPr id="7" name="Foliennummernplatzhalter 6"/>
          <p:cNvSpPr txBox="1">
            <a:spLocks noGrp="1"/>
          </p:cNvSpPr>
          <p:nvPr>
            <p:ph type="sldNum" sz="quarter" idx="8"/>
          </p:nvPr>
        </p:nvSpPr>
        <p:spPr/>
        <p:txBody>
          <a:bodyPr/>
          <a:lstStyle>
            <a:lvl1pPr>
              <a:defRPr/>
            </a:lvl1pPr>
          </a:lstStyle>
          <a:p>
            <a:pPr lvl="0"/>
            <a:fld id="{741AC228-562F-4010-BDFC-3E708D36534F}" type="slidenum">
              <a:t>‹Nr.›</a:t>
            </a:fld>
            <a:endParaRPr lang="de-AT"/>
          </a:p>
        </p:txBody>
      </p:sp>
    </p:spTree>
    <p:extLst>
      <p:ext uri="{BB962C8B-B14F-4D97-AF65-F5344CB8AC3E}">
        <p14:creationId xmlns:p14="http://schemas.microsoft.com/office/powerpoint/2010/main" val="264388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AT"/>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txBox="1">
            <a:spLocks noGrp="1"/>
          </p:cNvSpPr>
          <p:nvPr>
            <p:ph type="dt" sz="half" idx="7"/>
          </p:nvPr>
        </p:nvSpPr>
        <p:spPr/>
        <p:txBody>
          <a:bodyPr/>
          <a:lstStyle>
            <a:lvl1pPr>
              <a:defRPr/>
            </a:lvl1pPr>
          </a:lstStyle>
          <a:p>
            <a:pPr lvl="0"/>
            <a:fld id="{6DF6C4AD-6D96-4F63-AD93-0B4DABCA4B3D}" type="datetime1">
              <a:rPr lang="de-AT"/>
              <a:pPr lvl="0"/>
              <a:t>01.08.2018</a:t>
            </a:fld>
            <a:endParaRPr lang="de-AT"/>
          </a:p>
        </p:txBody>
      </p:sp>
      <p:sp>
        <p:nvSpPr>
          <p:cNvPr id="5" name="Fußzeilenplatzhalter 4"/>
          <p:cNvSpPr txBox="1">
            <a:spLocks noGrp="1"/>
          </p:cNvSpPr>
          <p:nvPr>
            <p:ph type="ftr" sz="quarter" idx="9"/>
          </p:nvPr>
        </p:nvSpPr>
        <p:spPr/>
        <p:txBody>
          <a:bodyPr/>
          <a:lstStyle>
            <a:lvl1pPr>
              <a:defRPr/>
            </a:lvl1pPr>
          </a:lstStyle>
          <a:p>
            <a:pPr lvl="0"/>
            <a:endParaRPr lang="de-AT"/>
          </a:p>
        </p:txBody>
      </p:sp>
      <p:sp>
        <p:nvSpPr>
          <p:cNvPr id="6" name="Foliennummernplatzhalter 5"/>
          <p:cNvSpPr txBox="1">
            <a:spLocks noGrp="1"/>
          </p:cNvSpPr>
          <p:nvPr>
            <p:ph type="sldNum" sz="quarter" idx="8"/>
          </p:nvPr>
        </p:nvSpPr>
        <p:spPr/>
        <p:txBody>
          <a:bodyPr/>
          <a:lstStyle>
            <a:lvl1pPr>
              <a:defRPr/>
            </a:lvl1pPr>
          </a:lstStyle>
          <a:p>
            <a:pPr lvl="0"/>
            <a:fld id="{8A330E02-6C2C-4FFB-BCB4-51F842A3445D}" type="slidenum">
              <a:t>‹Nr.›</a:t>
            </a:fld>
            <a:endParaRPr lang="de-AT"/>
          </a:p>
        </p:txBody>
      </p:sp>
    </p:spTree>
    <p:extLst>
      <p:ext uri="{BB962C8B-B14F-4D97-AF65-F5344CB8AC3E}">
        <p14:creationId xmlns:p14="http://schemas.microsoft.com/office/powerpoint/2010/main" val="6071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629400" y="274640"/>
            <a:ext cx="2057400" cy="5851529"/>
          </a:xfrm>
        </p:spPr>
        <p:txBody>
          <a:bodyPr vert="eaVert"/>
          <a:lstStyle>
            <a:lvl1pPr>
              <a:defRPr/>
            </a:lvl1pPr>
          </a:lstStyle>
          <a:p>
            <a:pPr lvl="0"/>
            <a:r>
              <a:rPr lang="de-DE"/>
              <a:t>Titelmasterformat durch Klicken bearbeiten</a:t>
            </a:r>
            <a:endParaRPr lang="de-AT"/>
          </a:p>
        </p:txBody>
      </p:sp>
      <p:sp>
        <p:nvSpPr>
          <p:cNvPr id="3" name="Vertikaler Textplatzhalt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txBox="1">
            <a:spLocks noGrp="1"/>
          </p:cNvSpPr>
          <p:nvPr>
            <p:ph type="dt" sz="half" idx="7"/>
          </p:nvPr>
        </p:nvSpPr>
        <p:spPr/>
        <p:txBody>
          <a:bodyPr/>
          <a:lstStyle>
            <a:lvl1pPr>
              <a:defRPr/>
            </a:lvl1pPr>
          </a:lstStyle>
          <a:p>
            <a:pPr lvl="0"/>
            <a:fld id="{D1EFE26F-723E-4651-93B4-73C6AC7F3843}" type="datetime1">
              <a:rPr lang="de-AT"/>
              <a:pPr lvl="0"/>
              <a:t>01.08.2018</a:t>
            </a:fld>
            <a:endParaRPr lang="de-AT"/>
          </a:p>
        </p:txBody>
      </p:sp>
      <p:sp>
        <p:nvSpPr>
          <p:cNvPr id="5" name="Fußzeilenplatzhalter 4"/>
          <p:cNvSpPr txBox="1">
            <a:spLocks noGrp="1"/>
          </p:cNvSpPr>
          <p:nvPr>
            <p:ph type="ftr" sz="quarter" idx="9"/>
          </p:nvPr>
        </p:nvSpPr>
        <p:spPr/>
        <p:txBody>
          <a:bodyPr/>
          <a:lstStyle>
            <a:lvl1pPr>
              <a:defRPr/>
            </a:lvl1pPr>
          </a:lstStyle>
          <a:p>
            <a:pPr lvl="0"/>
            <a:endParaRPr lang="de-AT"/>
          </a:p>
        </p:txBody>
      </p:sp>
      <p:sp>
        <p:nvSpPr>
          <p:cNvPr id="6" name="Foliennummernplatzhalter 5"/>
          <p:cNvSpPr txBox="1">
            <a:spLocks noGrp="1"/>
          </p:cNvSpPr>
          <p:nvPr>
            <p:ph type="sldNum" sz="quarter" idx="8"/>
          </p:nvPr>
        </p:nvSpPr>
        <p:spPr/>
        <p:txBody>
          <a:bodyPr/>
          <a:lstStyle>
            <a:lvl1pPr>
              <a:defRPr/>
            </a:lvl1pPr>
          </a:lstStyle>
          <a:p>
            <a:pPr lvl="0"/>
            <a:fld id="{EC50DD31-5321-41E9-A6B2-31A0B2FA96CE}" type="slidenum">
              <a:t>‹Nr.›</a:t>
            </a:fld>
            <a:endParaRPr lang="de-AT"/>
          </a:p>
        </p:txBody>
      </p:sp>
    </p:spTree>
    <p:extLst>
      <p:ext uri="{BB962C8B-B14F-4D97-AF65-F5344CB8AC3E}">
        <p14:creationId xmlns:p14="http://schemas.microsoft.com/office/powerpoint/2010/main" val="289175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722311" y="4406895"/>
            <a:ext cx="7772400" cy="1362071"/>
          </a:xfrm>
        </p:spPr>
        <p:txBody>
          <a:bodyPr anchor="t"/>
          <a:lstStyle>
            <a:lvl1pPr>
              <a:defRPr sz="4000" cap="all"/>
            </a:lvl1pPr>
          </a:lstStyle>
          <a:p>
            <a:pPr lvl="0"/>
            <a:r>
              <a:rPr lang="de-DE"/>
              <a:t>Titelmasterformat durch Klicken bearbeiten</a:t>
            </a:r>
          </a:p>
        </p:txBody>
      </p:sp>
      <p:sp>
        <p:nvSpPr>
          <p:cNvPr id="3" name="Textplatzhalter 2"/>
          <p:cNvSpPr txBox="1">
            <a:spLocks noGrp="1"/>
          </p:cNvSpPr>
          <p:nvPr>
            <p:ph type="body" idx="1"/>
          </p:nvPr>
        </p:nvSpPr>
        <p:spPr>
          <a:xfrm>
            <a:off x="722311" y="2906713"/>
            <a:ext cx="7772400" cy="1500182"/>
          </a:xfrm>
        </p:spPr>
        <p:txBody>
          <a:bodyPr anchor="b"/>
          <a:lstStyle>
            <a:lvl1pPr marL="0" indent="0">
              <a:buNone/>
              <a:tabLst>
                <a:tab pos="1330323" algn="l"/>
                <a:tab pos="1904996" algn="l"/>
              </a:tabLst>
              <a:defRPr sz="2000"/>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fld id="{FBE8CD61-0B31-4A0B-AC17-37693332D1B7}" type="datetime1">
              <a:rPr lang="de-DE"/>
              <a:pPr lvl="0"/>
              <a:t>01.08.2018</a:t>
            </a:fld>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8A783C32-1BC0-4EAD-9090-80B1CD7EAA99}" type="slidenum">
              <a:t>‹Nr.›</a:t>
            </a:fld>
            <a:endParaRPr lang="de-DE"/>
          </a:p>
        </p:txBody>
      </p:sp>
    </p:spTree>
    <p:extLst>
      <p:ext uri="{BB962C8B-B14F-4D97-AF65-F5344CB8AC3E}">
        <p14:creationId xmlns:p14="http://schemas.microsoft.com/office/powerpoint/2010/main" val="83382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a:xfrm>
            <a:off x="685800" y="1981203"/>
            <a:ext cx="3810003" cy="4114800"/>
          </a:xfrm>
        </p:spPr>
        <p:txBody>
          <a:bodyPr/>
          <a:lstStyle>
            <a:lvl1pPr>
              <a:defRPr sz="2800"/>
            </a:lvl1pPr>
            <a:lvl2pPr>
              <a:defRPr sz="2400"/>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idx="2"/>
          </p:nvPr>
        </p:nvSpPr>
        <p:spPr>
          <a:xfrm>
            <a:off x="4648196" y="1981203"/>
            <a:ext cx="3810003" cy="4114800"/>
          </a:xfrm>
        </p:spPr>
        <p:txBody>
          <a:bodyPr/>
          <a:lstStyle>
            <a:lvl1pPr>
              <a:defRPr sz="2800"/>
            </a:lvl1pPr>
            <a:lvl2pPr>
              <a:defRPr sz="2400"/>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txBox="1">
            <a:spLocks noGrp="1"/>
          </p:cNvSpPr>
          <p:nvPr>
            <p:ph type="dt" sz="half" idx="7"/>
          </p:nvPr>
        </p:nvSpPr>
        <p:spPr/>
        <p:txBody>
          <a:bodyPr/>
          <a:lstStyle>
            <a:lvl1pPr>
              <a:defRPr/>
            </a:lvl1pPr>
          </a:lstStyle>
          <a:p>
            <a:pPr lvl="0"/>
            <a:fld id="{0630EB0D-059D-4617-88F7-61709594D8D6}" type="datetime1">
              <a:rPr lang="de-DE"/>
              <a:pPr lvl="0"/>
              <a:t>01.08.2018</a:t>
            </a:fld>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60F7E8A7-8C70-4097-8980-8C95773FDD79}" type="slidenum">
              <a:t>‹Nr.›</a:t>
            </a:fld>
            <a:endParaRPr lang="de-DE"/>
          </a:p>
        </p:txBody>
      </p:sp>
    </p:spTree>
    <p:extLst>
      <p:ext uri="{BB962C8B-B14F-4D97-AF65-F5344CB8AC3E}">
        <p14:creationId xmlns:p14="http://schemas.microsoft.com/office/powerpoint/2010/main" val="307451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4640"/>
            <a:ext cx="8229600" cy="1143000"/>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457200" y="1535113"/>
            <a:ext cx="4040184" cy="639759"/>
          </a:xfrm>
        </p:spPr>
        <p:txBody>
          <a:bodyPr anchor="b"/>
          <a:lstStyle>
            <a:lvl1pPr marL="0" indent="0">
              <a:buNone/>
              <a:tabLst>
                <a:tab pos="1330323" algn="l"/>
                <a:tab pos="1904996" algn="l"/>
              </a:tabLst>
              <a:defRPr sz="2400"/>
            </a:lvl1pPr>
          </a:lstStyle>
          <a:p>
            <a:pPr lvl="0"/>
            <a:r>
              <a:rPr lang="de-DE"/>
              <a:t>Textmasterformat bearbeiten</a:t>
            </a:r>
          </a:p>
        </p:txBody>
      </p:sp>
      <p:sp>
        <p:nvSpPr>
          <p:cNvPr id="4" name="Inhaltsplatzhalter 3"/>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txBox="1">
            <a:spLocks noGrp="1"/>
          </p:cNvSpPr>
          <p:nvPr>
            <p:ph type="body" idx="3"/>
          </p:nvPr>
        </p:nvSpPr>
        <p:spPr>
          <a:xfrm>
            <a:off x="4645023" y="1535113"/>
            <a:ext cx="4041776" cy="639759"/>
          </a:xfrm>
        </p:spPr>
        <p:txBody>
          <a:bodyPr anchor="b"/>
          <a:lstStyle>
            <a:lvl1pPr marL="0" indent="0">
              <a:buNone/>
              <a:tabLst>
                <a:tab pos="1330323" algn="l"/>
                <a:tab pos="1904996" algn="l"/>
              </a:tabLst>
              <a:defRPr sz="2400"/>
            </a:lvl1pPr>
          </a:lstStyle>
          <a:p>
            <a:pPr lvl="0"/>
            <a:r>
              <a:rPr lang="de-DE"/>
              <a:t>Textmasterformat bearbeiten</a:t>
            </a:r>
          </a:p>
        </p:txBody>
      </p:sp>
      <p:sp>
        <p:nvSpPr>
          <p:cNvPr id="6" name="Inhaltsplatzhalter 5"/>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txBox="1">
            <a:spLocks noGrp="1"/>
          </p:cNvSpPr>
          <p:nvPr>
            <p:ph type="dt" sz="half" idx="7"/>
          </p:nvPr>
        </p:nvSpPr>
        <p:spPr/>
        <p:txBody>
          <a:bodyPr/>
          <a:lstStyle>
            <a:lvl1pPr>
              <a:defRPr/>
            </a:lvl1pPr>
          </a:lstStyle>
          <a:p>
            <a:pPr lvl="0"/>
            <a:fld id="{52742E58-ABAA-4D68-B9B8-AEC70E29573A}" type="datetime1">
              <a:rPr lang="de-DE"/>
              <a:pPr lvl="0"/>
              <a:t>01.08.2018</a:t>
            </a:fld>
            <a:endParaRPr lang="de-DE"/>
          </a:p>
        </p:txBody>
      </p:sp>
      <p:sp>
        <p:nvSpPr>
          <p:cNvPr id="8" name="Fußzeilenplatzhalter 7"/>
          <p:cNvSpPr txBox="1">
            <a:spLocks noGrp="1"/>
          </p:cNvSpPr>
          <p:nvPr>
            <p:ph type="ftr" sz="quarter" idx="9"/>
          </p:nvPr>
        </p:nvSpPr>
        <p:spPr/>
        <p:txBody>
          <a:bodyPr/>
          <a:lstStyle>
            <a:lvl1pPr>
              <a:defRPr/>
            </a:lvl1pPr>
          </a:lstStyle>
          <a:p>
            <a:pPr lvl="0"/>
            <a:endParaRPr lang="de-DE"/>
          </a:p>
        </p:txBody>
      </p:sp>
      <p:sp>
        <p:nvSpPr>
          <p:cNvPr id="9" name="Foliennummernplatzhalter 8"/>
          <p:cNvSpPr txBox="1">
            <a:spLocks noGrp="1"/>
          </p:cNvSpPr>
          <p:nvPr>
            <p:ph type="sldNum" sz="quarter" idx="8"/>
          </p:nvPr>
        </p:nvSpPr>
        <p:spPr/>
        <p:txBody>
          <a:bodyPr/>
          <a:lstStyle>
            <a:lvl1pPr>
              <a:defRPr/>
            </a:lvl1pPr>
          </a:lstStyle>
          <a:p>
            <a:pPr lvl="0"/>
            <a:fld id="{5AFA43F4-A0FD-4EEF-9F1C-D4BDC0FDFD29}" type="slidenum">
              <a:t>‹Nr.›</a:t>
            </a:fld>
            <a:endParaRPr lang="de-DE"/>
          </a:p>
        </p:txBody>
      </p:sp>
    </p:spTree>
    <p:extLst>
      <p:ext uri="{BB962C8B-B14F-4D97-AF65-F5344CB8AC3E}">
        <p14:creationId xmlns:p14="http://schemas.microsoft.com/office/powerpoint/2010/main" val="109740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Datumsplatzhalter 2"/>
          <p:cNvSpPr txBox="1">
            <a:spLocks noGrp="1"/>
          </p:cNvSpPr>
          <p:nvPr>
            <p:ph type="dt" sz="half" idx="7"/>
          </p:nvPr>
        </p:nvSpPr>
        <p:spPr/>
        <p:txBody>
          <a:bodyPr/>
          <a:lstStyle>
            <a:lvl1pPr>
              <a:defRPr/>
            </a:lvl1pPr>
          </a:lstStyle>
          <a:p>
            <a:pPr lvl="0"/>
            <a:fld id="{BCE40145-3500-4C1B-AA2C-E5B1E9EEAF98}" type="datetime1">
              <a:rPr lang="de-DE"/>
              <a:pPr lvl="0"/>
              <a:t>01.08.2018</a:t>
            </a:fld>
            <a:endParaRPr lang="de-DE"/>
          </a:p>
        </p:txBody>
      </p:sp>
      <p:sp>
        <p:nvSpPr>
          <p:cNvPr id="4" name="Fußzeilenplatzhalter 3"/>
          <p:cNvSpPr txBox="1">
            <a:spLocks noGrp="1"/>
          </p:cNvSpPr>
          <p:nvPr>
            <p:ph type="ftr" sz="quarter" idx="9"/>
          </p:nvPr>
        </p:nvSpPr>
        <p:spPr/>
        <p:txBody>
          <a:bodyPr/>
          <a:lstStyle>
            <a:lvl1pPr>
              <a:defRPr/>
            </a:lvl1pPr>
          </a:lstStyle>
          <a:p>
            <a:pPr lvl="0"/>
            <a:endParaRPr lang="de-DE"/>
          </a:p>
        </p:txBody>
      </p:sp>
      <p:sp>
        <p:nvSpPr>
          <p:cNvPr id="5" name="Foliennummernplatzhalter 4"/>
          <p:cNvSpPr txBox="1">
            <a:spLocks noGrp="1"/>
          </p:cNvSpPr>
          <p:nvPr>
            <p:ph type="sldNum" sz="quarter" idx="8"/>
          </p:nvPr>
        </p:nvSpPr>
        <p:spPr/>
        <p:txBody>
          <a:bodyPr/>
          <a:lstStyle>
            <a:lvl1pPr>
              <a:defRPr/>
            </a:lvl1pPr>
          </a:lstStyle>
          <a:p>
            <a:pPr lvl="0"/>
            <a:fld id="{7F580185-5C65-4C10-9576-56367F3EFCC5}" type="slidenum">
              <a:t>‹Nr.›</a:t>
            </a:fld>
            <a:endParaRPr lang="de-DE"/>
          </a:p>
        </p:txBody>
      </p:sp>
    </p:spTree>
    <p:extLst>
      <p:ext uri="{BB962C8B-B14F-4D97-AF65-F5344CB8AC3E}">
        <p14:creationId xmlns:p14="http://schemas.microsoft.com/office/powerpoint/2010/main" val="222920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fld id="{72D75F3C-9CCA-4010-BEB1-B61EA4A8045D}" type="datetime1">
              <a:rPr lang="de-DE"/>
              <a:pPr lvl="0"/>
              <a:t>01.08.2018</a:t>
            </a:fld>
            <a:endParaRPr lang="de-DE"/>
          </a:p>
        </p:txBody>
      </p:sp>
      <p:sp>
        <p:nvSpPr>
          <p:cNvPr id="3" name="Fußzeilenplatzhalter 2"/>
          <p:cNvSpPr txBox="1">
            <a:spLocks noGrp="1"/>
          </p:cNvSpPr>
          <p:nvPr>
            <p:ph type="ftr" sz="quarter" idx="9"/>
          </p:nvPr>
        </p:nvSpPr>
        <p:spPr/>
        <p:txBody>
          <a:bodyPr/>
          <a:lstStyle>
            <a:lvl1pPr>
              <a:defRPr/>
            </a:lvl1pPr>
          </a:lstStyle>
          <a:p>
            <a:pPr lvl="0"/>
            <a:endParaRPr lang="de-DE"/>
          </a:p>
        </p:txBody>
      </p:sp>
      <p:sp>
        <p:nvSpPr>
          <p:cNvPr id="4" name="Foliennummernplatzhalter 3"/>
          <p:cNvSpPr txBox="1">
            <a:spLocks noGrp="1"/>
          </p:cNvSpPr>
          <p:nvPr>
            <p:ph type="sldNum" sz="quarter" idx="8"/>
          </p:nvPr>
        </p:nvSpPr>
        <p:spPr/>
        <p:txBody>
          <a:bodyPr/>
          <a:lstStyle>
            <a:lvl1pPr>
              <a:defRPr/>
            </a:lvl1pPr>
          </a:lstStyle>
          <a:p>
            <a:pPr lvl="0"/>
            <a:fld id="{60DF1EA4-7C7A-4281-B0BA-EB6093D9A14F}" type="slidenum">
              <a:t>‹Nr.›</a:t>
            </a:fld>
            <a:endParaRPr lang="de-DE"/>
          </a:p>
        </p:txBody>
      </p:sp>
    </p:spTree>
    <p:extLst>
      <p:ext uri="{BB962C8B-B14F-4D97-AF65-F5344CB8AC3E}">
        <p14:creationId xmlns:p14="http://schemas.microsoft.com/office/powerpoint/2010/main" val="294455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3048"/>
            <a:ext cx="3008311" cy="1162046"/>
          </a:xfrm>
        </p:spPr>
        <p:txBody>
          <a:bodyPr anchor="b"/>
          <a:lstStyle>
            <a:lvl1pPr>
              <a:defRPr sz="2000"/>
            </a:lvl1pPr>
          </a:lstStyle>
          <a:p>
            <a:pPr lvl="0"/>
            <a:r>
              <a:rPr lang="de-DE"/>
              <a:t>Titelmasterformat durch Klicken bearbeiten</a:t>
            </a:r>
          </a:p>
        </p:txBody>
      </p:sp>
      <p:sp>
        <p:nvSpPr>
          <p:cNvPr id="3" name="Inhaltsplatzhalter 2"/>
          <p:cNvSpPr txBox="1">
            <a:spLocks noGrp="1"/>
          </p:cNvSpPr>
          <p:nvPr>
            <p:ph idx="1"/>
          </p:nvPr>
        </p:nvSpPr>
        <p:spPr>
          <a:xfrm>
            <a:off x="3575047" y="273048"/>
            <a:ext cx="5111752" cy="5853110"/>
          </a:xfrm>
        </p:spPr>
        <p:txBody>
          <a:bodyPr/>
          <a:lstStyle>
            <a:lvl1pPr>
              <a:defRPr/>
            </a:lvl1pPr>
            <a:lvl2pPr>
              <a:defRPr sz="2800"/>
            </a:lvl2pPr>
            <a:lvl3pPr>
              <a:defRPr sz="2400"/>
            </a:lvl3pPr>
            <a:lvl4pPr>
              <a:defRPr sz="2000"/>
            </a:lvl4pPr>
            <a:lvl5pPr>
              <a:defRPr sz="2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txBox="1">
            <a:spLocks noGrp="1"/>
          </p:cNvSpPr>
          <p:nvPr>
            <p:ph type="body" idx="2"/>
          </p:nvPr>
        </p:nvSpPr>
        <p:spPr>
          <a:xfrm>
            <a:off x="457200" y="1435095"/>
            <a:ext cx="3008311" cy="4691064"/>
          </a:xfrm>
        </p:spPr>
        <p:txBody>
          <a:bodyPr/>
          <a:lstStyle>
            <a:lvl1pPr marL="0" indent="0">
              <a:buNone/>
              <a:tabLst>
                <a:tab pos="1330323" algn="l"/>
                <a:tab pos="1904996" algn="l"/>
              </a:tabLst>
              <a:defRPr sz="140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fld id="{89A733D9-6886-4E66-B0E0-543ECAE9C30C}" type="datetime1">
              <a:rPr lang="de-DE"/>
              <a:pPr lvl="0"/>
              <a:t>01.08.2018</a:t>
            </a:fld>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F011DE7F-6727-4D32-915C-1BB2D020B999}" type="slidenum">
              <a:t>‹Nr.›</a:t>
            </a:fld>
            <a:endParaRPr lang="de-DE"/>
          </a:p>
        </p:txBody>
      </p:sp>
    </p:spTree>
    <p:extLst>
      <p:ext uri="{BB962C8B-B14F-4D97-AF65-F5344CB8AC3E}">
        <p14:creationId xmlns:p14="http://schemas.microsoft.com/office/powerpoint/2010/main" val="240099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288" y="4800600"/>
            <a:ext cx="5486400" cy="566735"/>
          </a:xfrm>
        </p:spPr>
        <p:txBody>
          <a:bodyPr anchor="b"/>
          <a:lstStyle>
            <a:lvl1pPr>
              <a:defRPr sz="2000"/>
            </a:lvl1pPr>
          </a:lstStyle>
          <a:p>
            <a:pPr lvl="0"/>
            <a:r>
              <a:rPr lang="de-DE"/>
              <a:t>Titelmasterformat durch Klicken bearbeiten</a:t>
            </a:r>
          </a:p>
        </p:txBody>
      </p:sp>
      <p:sp>
        <p:nvSpPr>
          <p:cNvPr id="3" name="Bildplatzhalter 2"/>
          <p:cNvSpPr txBox="1">
            <a:spLocks noGrp="1"/>
          </p:cNvSpPr>
          <p:nvPr>
            <p:ph type="pic" idx="1"/>
          </p:nvPr>
        </p:nvSpPr>
        <p:spPr>
          <a:xfrm>
            <a:off x="1792288" y="612776"/>
            <a:ext cx="5486400" cy="4114800"/>
          </a:xfrm>
        </p:spPr>
        <p:txBody>
          <a:bodyPr/>
          <a:lstStyle>
            <a:lvl1pPr marL="0" indent="0">
              <a:buNone/>
              <a:tabLst>
                <a:tab pos="1330323" algn="l"/>
                <a:tab pos="1904996" algn="l"/>
              </a:tabLst>
              <a:defRPr/>
            </a:lvl1pPr>
          </a:lstStyle>
          <a:p>
            <a:pPr lvl="0"/>
            <a:r>
              <a:rPr lang="de-DE"/>
              <a:t>Bild durch Klicken auf Symbol hinzufügen</a:t>
            </a:r>
          </a:p>
        </p:txBody>
      </p:sp>
      <p:sp>
        <p:nvSpPr>
          <p:cNvPr id="4" name="Textplatzhalter 3"/>
          <p:cNvSpPr txBox="1">
            <a:spLocks noGrp="1"/>
          </p:cNvSpPr>
          <p:nvPr>
            <p:ph type="body" idx="2"/>
          </p:nvPr>
        </p:nvSpPr>
        <p:spPr>
          <a:xfrm>
            <a:off x="1792288" y="5367335"/>
            <a:ext cx="5486400" cy="804864"/>
          </a:xfrm>
        </p:spPr>
        <p:txBody>
          <a:bodyPr/>
          <a:lstStyle>
            <a:lvl1pPr marL="0" indent="0">
              <a:buNone/>
              <a:tabLst>
                <a:tab pos="1330323" algn="l"/>
                <a:tab pos="1904996" algn="l"/>
              </a:tabLst>
              <a:defRPr sz="140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fld id="{490BCC84-87BD-4A2D-985B-0CC3742F60F6}" type="datetime1">
              <a:rPr lang="de-DE"/>
              <a:pPr lvl="0"/>
              <a:t>01.08.2018</a:t>
            </a:fld>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2ED5EF15-6DAC-456E-A6B5-E06A7ED4CD9A}" type="slidenum">
              <a:t>‹Nr.›</a:t>
            </a:fld>
            <a:endParaRPr lang="de-DE"/>
          </a:p>
        </p:txBody>
      </p:sp>
    </p:spTree>
    <p:extLst>
      <p:ext uri="{BB962C8B-B14F-4D97-AF65-F5344CB8AC3E}">
        <p14:creationId xmlns:p14="http://schemas.microsoft.com/office/powerpoint/2010/main" val="3657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stretch>
            <a:fillRect/>
          </a:stretch>
        </a:blip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685800" y="609603"/>
            <a:ext cx="7772400" cy="1143000"/>
          </a:xfrm>
          <a:prstGeom prst="rect">
            <a:avLst/>
          </a:prstGeom>
          <a:noFill/>
          <a:ln>
            <a:noFill/>
          </a:ln>
        </p:spPr>
        <p:txBody>
          <a:bodyPr vert="horz" wrap="square" lIns="91440" tIns="45720" rIns="91440" bIns="45720" anchor="ctr" anchorCtr="0" compatLnSpc="1"/>
          <a:lstStyle/>
          <a:p>
            <a:pPr lvl="0"/>
            <a:r>
              <a:rPr lang="de-DE"/>
              <a:t>Klicken Sie, um das Titelformat zu bearbeiten</a:t>
            </a:r>
          </a:p>
        </p:txBody>
      </p:sp>
      <p:sp>
        <p:nvSpPr>
          <p:cNvPr id="3" name="Rectangle 3"/>
          <p:cNvSpPr txBox="1">
            <a:spLocks noGrp="1"/>
          </p:cNvSpPr>
          <p:nvPr>
            <p:ph type="body" idx="1"/>
          </p:nvPr>
        </p:nvSpPr>
        <p:spPr>
          <a:xfrm>
            <a:off x="685800" y="1981203"/>
            <a:ext cx="7772400" cy="4114800"/>
          </a:xfrm>
          <a:prstGeom prst="rect">
            <a:avLst/>
          </a:prstGeom>
          <a:noFill/>
          <a:ln>
            <a:noFill/>
          </a:ln>
        </p:spPr>
        <p:txBody>
          <a:bodyPr vert="horz" wrap="square" lIns="91440" tIns="45720" rIns="91440" bIns="45720" anchor="t" anchorCtr="0" compatLnSpc="1"/>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txBox="1">
            <a:spLocks noGrp="1"/>
          </p:cNvSpPr>
          <p:nvPr>
            <p:ph type="dt" sz="half" idx="2"/>
          </p:nvPr>
        </p:nvSpPr>
        <p:spPr>
          <a:xfrm>
            <a:off x="685800" y="6248396"/>
            <a:ext cx="1904996"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de-DE" sz="1400" b="0" i="0" u="none" strike="noStrike" kern="1200" cap="none" spc="0" baseline="0">
                <a:solidFill>
                  <a:srgbClr val="000000"/>
                </a:solidFill>
                <a:uFillTx/>
                <a:latin typeface="Trebuchet MS" pitchFamily="34"/>
              </a:defRPr>
            </a:lvl1pPr>
          </a:lstStyle>
          <a:p>
            <a:pPr lvl="0"/>
            <a:fld id="{54044402-EB5E-4DDA-B71B-AB879DF98B96}" type="datetime1">
              <a:rPr lang="de-DE"/>
              <a:pPr lvl="0"/>
              <a:t>01.08.2018</a:t>
            </a:fld>
            <a:endParaRPr lang="de-DE"/>
          </a:p>
        </p:txBody>
      </p:sp>
      <p:sp>
        <p:nvSpPr>
          <p:cNvPr id="5" name="Rectangle 5"/>
          <p:cNvSpPr txBox="1">
            <a:spLocks noGrp="1"/>
          </p:cNvSpPr>
          <p:nvPr>
            <p:ph type="ftr" sz="quarter" idx="3"/>
          </p:nvPr>
        </p:nvSpPr>
        <p:spPr>
          <a:xfrm>
            <a:off x="3124203" y="6248396"/>
            <a:ext cx="2895603" cy="4572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de-DE" sz="1400" b="0" i="0" u="none" strike="noStrike" kern="1200" cap="none" spc="0" baseline="0">
                <a:solidFill>
                  <a:srgbClr val="000000"/>
                </a:solidFill>
                <a:uFillTx/>
                <a:latin typeface="Trebuchet MS" pitchFamily="34"/>
              </a:defRPr>
            </a:lvl1pPr>
          </a:lstStyle>
          <a:p>
            <a:pPr lvl="0"/>
            <a:endParaRPr lang="de-DE"/>
          </a:p>
        </p:txBody>
      </p:sp>
      <p:sp>
        <p:nvSpPr>
          <p:cNvPr id="6" name="Rectangle 6"/>
          <p:cNvSpPr txBox="1">
            <a:spLocks noGrp="1"/>
          </p:cNvSpPr>
          <p:nvPr>
            <p:ph type="sldNum" sz="quarter" idx="4"/>
          </p:nvPr>
        </p:nvSpPr>
        <p:spPr>
          <a:xfrm>
            <a:off x="6553203" y="6248396"/>
            <a:ext cx="1904996"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defRPr>
            </a:lvl1pPr>
          </a:lstStyle>
          <a:p>
            <a:pPr lvl="0"/>
            <a:fld id="{3D6D9208-EC42-4D19-B9FD-4FB3F8BC185E}" type="slidenum">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10000"/>
        </a:lnSpc>
        <a:spcBef>
          <a:spcPts val="20"/>
        </a:spcBef>
        <a:spcAft>
          <a:spcPts val="0"/>
        </a:spcAft>
        <a:buNone/>
        <a:tabLst/>
        <a:defRPr lang="de-DE" sz="4200" b="1" i="0" u="none" strike="noStrike" kern="0" cap="none" spc="0" baseline="0">
          <a:solidFill>
            <a:srgbClr val="FF0000"/>
          </a:solidFill>
          <a:uFillTx/>
          <a:latin typeface="Trebuchet MS" pitchFamily="34"/>
        </a:defRPr>
      </a:lvl1pPr>
    </p:titleStyle>
    <p:bodyStyle>
      <a:lvl1pPr marL="1330323" marR="0" lvl="0" indent="-469901" algn="l" defTabSz="914400" rtl="0" fontAlgn="auto" hangingPunct="1">
        <a:lnSpc>
          <a:spcPct val="110000"/>
        </a:lnSpc>
        <a:spcBef>
          <a:spcPts val="20"/>
        </a:spcBef>
        <a:spcAft>
          <a:spcPts val="0"/>
        </a:spcAft>
        <a:buClr>
          <a:srgbClr val="FF0000"/>
        </a:buClr>
        <a:buSzPct val="100000"/>
        <a:buFont typeface="Webdings" pitchFamily="18"/>
        <a:buChar char="4"/>
        <a:tabLst>
          <a:tab pos="1330323" algn="l"/>
          <a:tab pos="1904995" algn="l"/>
        </a:tabLst>
        <a:defRPr lang="de-DE" sz="3200" b="1" i="0" u="none" strike="noStrike" kern="0" cap="none" spc="0" baseline="0">
          <a:solidFill>
            <a:srgbClr val="000000"/>
          </a:solidFill>
          <a:uFillTx/>
          <a:latin typeface="Trebuchet MS" pitchFamily="34"/>
        </a:defRPr>
      </a:lvl1pPr>
      <a:lvl2pPr marL="1990721" marR="0" lvl="1" indent="-463545" algn="l" defTabSz="914400" rtl="0" fontAlgn="auto" hangingPunct="1">
        <a:lnSpc>
          <a:spcPct val="110000"/>
        </a:lnSpc>
        <a:spcBef>
          <a:spcPts val="20"/>
        </a:spcBef>
        <a:spcAft>
          <a:spcPts val="0"/>
        </a:spcAft>
        <a:buSzPct val="100000"/>
        <a:buFont typeface="Wingdings" pitchFamily="2"/>
        <a:buChar char="F"/>
        <a:tabLst>
          <a:tab pos="1330324" algn="l"/>
          <a:tab pos="1904996" algn="l"/>
        </a:tabLst>
        <a:defRPr lang="de-DE" sz="2600" b="1" i="0" u="none" strike="noStrike" kern="0" cap="none" spc="0" baseline="0">
          <a:solidFill>
            <a:srgbClr val="000000"/>
          </a:solidFill>
          <a:uFillTx/>
          <a:latin typeface="Trebuchet MS" pitchFamily="34"/>
        </a:defRPr>
      </a:lvl2pPr>
      <a:lvl3pPr marL="2422529" marR="0" lvl="2" indent="-228600" algn="l" defTabSz="914400" rtl="0" fontAlgn="auto" hangingPunct="1">
        <a:lnSpc>
          <a:spcPct val="110000"/>
        </a:lnSpc>
        <a:spcBef>
          <a:spcPts val="20"/>
        </a:spcBef>
        <a:spcAft>
          <a:spcPts val="0"/>
        </a:spcAft>
        <a:buClr>
          <a:srgbClr val="0099FF"/>
        </a:buClr>
        <a:buSzPct val="100000"/>
        <a:buChar char="•"/>
        <a:tabLst>
          <a:tab pos="1330334" algn="l"/>
          <a:tab pos="1905007" algn="l"/>
        </a:tabLst>
        <a:defRPr lang="de-DE" sz="2000" b="0" i="0" u="none" strike="noStrike" kern="0" cap="none" spc="0" baseline="0">
          <a:solidFill>
            <a:srgbClr val="000000"/>
          </a:solidFill>
          <a:uFillTx/>
          <a:latin typeface="Trebuchet MS" pitchFamily="34"/>
        </a:defRPr>
      </a:lvl3pPr>
      <a:lvl4pPr marL="2841626" marR="0" lvl="3" indent="-228600" algn="l" defTabSz="914400" rtl="0" fontAlgn="auto" hangingPunct="1">
        <a:lnSpc>
          <a:spcPct val="110000"/>
        </a:lnSpc>
        <a:spcBef>
          <a:spcPts val="20"/>
        </a:spcBef>
        <a:spcAft>
          <a:spcPts val="0"/>
        </a:spcAft>
        <a:buSzPct val="100000"/>
        <a:buChar char="–"/>
        <a:tabLst>
          <a:tab pos="1330324" algn="l"/>
          <a:tab pos="1904997" algn="l"/>
        </a:tabLst>
        <a:defRPr lang="de-DE" sz="1800" b="0" i="0" u="none" strike="noStrike" kern="0" cap="none" spc="0" baseline="0">
          <a:solidFill>
            <a:srgbClr val="000000"/>
          </a:solidFill>
          <a:uFillTx/>
          <a:latin typeface="Trebuchet MS" pitchFamily="34"/>
        </a:defRPr>
      </a:lvl4pPr>
      <a:lvl5pPr marL="3260722" marR="0" lvl="4" indent="-228600" algn="l" defTabSz="914400" rtl="0" fontAlgn="auto" hangingPunct="1">
        <a:lnSpc>
          <a:spcPct val="110000"/>
        </a:lnSpc>
        <a:spcBef>
          <a:spcPts val="20"/>
        </a:spcBef>
        <a:spcAft>
          <a:spcPts val="0"/>
        </a:spcAft>
        <a:buSzPct val="100000"/>
        <a:buChar char="»"/>
        <a:tabLst>
          <a:tab pos="1330324" algn="l"/>
          <a:tab pos="1904996" algn="l"/>
        </a:tabLst>
        <a:defRPr lang="de-DE" sz="1800" b="0" i="0" u="none" strike="noStrike" kern="0" cap="none" spc="0" baseline="0">
          <a:solidFill>
            <a:srgbClr val="000000"/>
          </a:solidFill>
          <a:uFillTx/>
          <a:latin typeface="Trebuchet MS" pitchFamily="34"/>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de-DE"/>
              <a:t>Titelmasterformat durch Klicken bearbeiten</a:t>
            </a:r>
            <a:endParaRPr lang="de-AT"/>
          </a:p>
        </p:txBody>
      </p:sp>
      <p:sp>
        <p:nvSpPr>
          <p:cNvPr id="3" name="Textplatzhalt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de-AT" sz="1200" b="0" i="0" u="none" strike="noStrike" kern="1200" cap="none" spc="0" baseline="0">
                <a:solidFill>
                  <a:srgbClr val="898989"/>
                </a:solidFill>
                <a:uFillTx/>
                <a:latin typeface="OfficinaSans-Bold" pitchFamily="2"/>
              </a:defRPr>
            </a:lvl1pPr>
          </a:lstStyle>
          <a:p>
            <a:pPr lvl="0"/>
            <a:fld id="{8BE48AC5-FC4A-43C4-9AD5-C45E6ABE05D2}" type="datetime1">
              <a:rPr lang="de-AT"/>
              <a:pPr lvl="0"/>
              <a:t>01.08.2018</a:t>
            </a:fld>
            <a:endParaRPr lang="de-AT"/>
          </a:p>
        </p:txBody>
      </p:sp>
      <p:sp>
        <p:nvSpPr>
          <p:cNvPr id="5" name="Fußzeilenplatzhalt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de-AT" sz="1200" b="0" i="0" u="none" strike="noStrike" kern="1200" cap="none" spc="0" baseline="0">
                <a:solidFill>
                  <a:srgbClr val="898989"/>
                </a:solidFill>
                <a:uFillTx/>
                <a:latin typeface="OfficinaSans-Bold" pitchFamily="2"/>
              </a:defRPr>
            </a:lvl1pPr>
          </a:lstStyle>
          <a:p>
            <a:pPr lvl="0"/>
            <a:endParaRPr lang="de-AT"/>
          </a:p>
        </p:txBody>
      </p:sp>
      <p:sp>
        <p:nvSpPr>
          <p:cNvPr id="6" name="Foliennummernplatzhalt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de-AT" sz="1200" b="0" i="0" u="none" strike="noStrike" kern="1200" cap="none" spc="0" baseline="0">
                <a:solidFill>
                  <a:srgbClr val="898989"/>
                </a:solidFill>
                <a:uFillTx/>
                <a:latin typeface="OfficinaSans-Bold" pitchFamily="2"/>
              </a:defRPr>
            </a:lvl1pPr>
          </a:lstStyle>
          <a:p>
            <a:pPr lvl="0"/>
            <a:fld id="{3BACAB1F-4D5F-4665-B94F-1995DEFA3F17}" type="slidenum">
              <a:t>‹Nr.›</a:t>
            </a:fld>
            <a:endParaRPr lang="de-AT"/>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de-DE"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de-DE"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pic>
        <p:nvPicPr>
          <p:cNvPr id="2" name="Picture 2" descr="Netz Start_100"/>
          <p:cNvPicPr>
            <a:picLocks noChangeAspect="1"/>
          </p:cNvPicPr>
          <p:nvPr/>
        </p:nvPicPr>
        <p:blipFill>
          <a:blip r:embed="rId2"/>
          <a:srcRect/>
          <a:stretch>
            <a:fillRect/>
          </a:stretch>
        </p:blipFill>
        <p:spPr>
          <a:xfrm>
            <a:off x="-541333" y="-227008"/>
            <a:ext cx="10158417" cy="76168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3">
    <p:spTree>
      <p:nvGrpSpPr>
        <p:cNvPr id="1" name=""/>
        <p:cNvGrpSpPr/>
        <p:nvPr/>
      </p:nvGrpSpPr>
      <p:grpSpPr>
        <a:xfrm>
          <a:off x="0" y="0"/>
          <a:ext cx="0" cy="0"/>
          <a:chOff x="0" y="0"/>
          <a:chExt cx="0" cy="0"/>
        </a:xfrm>
      </p:grpSpPr>
      <p:sp>
        <p:nvSpPr>
          <p:cNvPr id="2" name="Titel 1"/>
          <p:cNvSpPr txBox="1">
            <a:spLocks noGrp="1"/>
          </p:cNvSpPr>
          <p:nvPr>
            <p:ph type="title"/>
          </p:nvPr>
        </p:nvSpPr>
        <p:spPr>
          <a:xfrm>
            <a:off x="683568" y="260649"/>
            <a:ext cx="8350693" cy="1143000"/>
          </a:xfrm>
        </p:spPr>
        <p:txBody>
          <a:bodyPr/>
          <a:lstStyle/>
          <a:p>
            <a:pPr lvl="0"/>
            <a:r>
              <a:rPr lang="de-AT" dirty="0"/>
              <a:t/>
            </a:r>
            <a:br>
              <a:rPr lang="de-AT" dirty="0"/>
            </a:br>
            <a:r>
              <a:rPr lang="de-AT" sz="4000" dirty="0" smtClean="0"/>
              <a:t>Workshop - Themenstellung</a:t>
            </a:r>
            <a:endParaRPr lang="de-AT" sz="4000" dirty="0"/>
          </a:p>
        </p:txBody>
      </p:sp>
      <p:sp>
        <p:nvSpPr>
          <p:cNvPr id="3" name="Inhaltsplatzhalter 2"/>
          <p:cNvSpPr txBox="1">
            <a:spLocks noGrp="1"/>
          </p:cNvSpPr>
          <p:nvPr>
            <p:ph idx="1"/>
          </p:nvPr>
        </p:nvSpPr>
        <p:spPr>
          <a:xfrm>
            <a:off x="685800" y="1673809"/>
            <a:ext cx="7772400" cy="4114800"/>
          </a:xfrm>
        </p:spPr>
        <p:txBody>
          <a:bodyPr/>
          <a:lstStyle/>
          <a:p>
            <a:pPr lvl="0"/>
            <a:r>
              <a:rPr lang="de-AT" dirty="0" smtClean="0">
                <a:solidFill>
                  <a:schemeClr val="tx1"/>
                </a:solidFill>
              </a:rPr>
              <a:t>Was ist beim Start der </a:t>
            </a:r>
            <a:r>
              <a:rPr lang="de-AT" dirty="0" err="1" smtClean="0">
                <a:solidFill>
                  <a:schemeClr val="tx1"/>
                </a:solidFill>
              </a:rPr>
              <a:t>psy</a:t>
            </a:r>
            <a:r>
              <a:rPr lang="de-AT" dirty="0" smtClean="0">
                <a:solidFill>
                  <a:schemeClr val="tx1"/>
                </a:solidFill>
              </a:rPr>
              <a:t> Evaluierung zu beachten?</a:t>
            </a:r>
          </a:p>
          <a:p>
            <a:pPr lvl="0"/>
            <a:r>
              <a:rPr lang="de-AT" dirty="0" smtClean="0">
                <a:solidFill>
                  <a:schemeClr val="tx1"/>
                </a:solidFill>
              </a:rPr>
              <a:t>Mit welchen Instrumenten erfolgt die </a:t>
            </a:r>
            <a:r>
              <a:rPr lang="de-AT" dirty="0" err="1" smtClean="0">
                <a:solidFill>
                  <a:schemeClr val="tx1"/>
                </a:solidFill>
              </a:rPr>
              <a:t>psy</a:t>
            </a:r>
            <a:r>
              <a:rPr lang="de-AT" dirty="0" smtClean="0">
                <a:solidFill>
                  <a:schemeClr val="tx1"/>
                </a:solidFill>
              </a:rPr>
              <a:t> Evaluierung?</a:t>
            </a:r>
          </a:p>
          <a:p>
            <a:pPr lvl="0"/>
            <a:r>
              <a:rPr lang="de-AT" dirty="0" smtClean="0">
                <a:solidFill>
                  <a:schemeClr val="tx1"/>
                </a:solidFill>
              </a:rPr>
              <a:t>Wer führt die </a:t>
            </a:r>
            <a:r>
              <a:rPr lang="de-AT" dirty="0" err="1" smtClean="0">
                <a:solidFill>
                  <a:schemeClr val="tx1"/>
                </a:solidFill>
              </a:rPr>
              <a:t>psy</a:t>
            </a:r>
            <a:r>
              <a:rPr lang="de-AT" dirty="0" smtClean="0">
                <a:solidFill>
                  <a:schemeClr val="tx1"/>
                </a:solidFill>
              </a:rPr>
              <a:t> Evaluierung durch?</a:t>
            </a:r>
          </a:p>
          <a:p>
            <a:pPr lvl="0"/>
            <a:r>
              <a:rPr lang="de-AT" dirty="0" smtClean="0">
                <a:solidFill>
                  <a:schemeClr val="tx1"/>
                </a:solidFill>
              </a:rPr>
              <a:t>Was ist das Ziel bzw. das Ergebnis der </a:t>
            </a:r>
            <a:r>
              <a:rPr lang="de-AT" dirty="0" err="1" smtClean="0">
                <a:solidFill>
                  <a:schemeClr val="tx1"/>
                </a:solidFill>
              </a:rPr>
              <a:t>psy</a:t>
            </a:r>
            <a:r>
              <a:rPr lang="de-AT" dirty="0" smtClean="0">
                <a:solidFill>
                  <a:schemeClr val="tx1"/>
                </a:solidFill>
              </a:rPr>
              <a:t> Evaluierung?</a:t>
            </a:r>
            <a:endParaRPr lang="de-AT"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pic>
        <p:nvPicPr>
          <p:cNvPr id="2" name="Picture 2" descr="Netz Start_72"/>
          <p:cNvPicPr>
            <a:picLocks noChangeAspect="1"/>
          </p:cNvPicPr>
          <p:nvPr/>
        </p:nvPicPr>
        <p:blipFill>
          <a:blip r:embed="rId3"/>
          <a:srcRect/>
          <a:stretch>
            <a:fillRect/>
          </a:stretch>
        </p:blipFill>
        <p:spPr>
          <a:xfrm>
            <a:off x="0" y="0"/>
            <a:ext cx="9144000" cy="6875465"/>
          </a:xfrm>
          <a:prstGeom prst="rect">
            <a:avLst/>
          </a:prstGeom>
          <a:noFill/>
          <a:ln>
            <a:noFill/>
          </a:ln>
        </p:spPr>
      </p:pic>
      <p:sp>
        <p:nvSpPr>
          <p:cNvPr id="3" name="Rectangle 4"/>
          <p:cNvSpPr txBox="1">
            <a:spLocks noGrp="1"/>
          </p:cNvSpPr>
          <p:nvPr>
            <p:ph type="title" idx="4294967295"/>
          </p:nvPr>
        </p:nvSpPr>
        <p:spPr>
          <a:xfrm>
            <a:off x="257175" y="5932490"/>
            <a:ext cx="6259516" cy="765179"/>
          </a:xfrm>
        </p:spPr>
        <p:txBody>
          <a:bodyPr/>
          <a:lstStyle/>
          <a:p>
            <a:pPr lvl="0"/>
            <a:r>
              <a:rPr lang="de-AT" sz="2600"/>
              <a:t>Herzlichen Dank für Ihre Aufmerksamkeit!</a:t>
            </a:r>
          </a:p>
        </p:txBody>
      </p:sp>
      <p:sp>
        <p:nvSpPr>
          <p:cNvPr id="4" name="Textfeld 1"/>
          <p:cNvSpPr txBox="1"/>
          <p:nvPr/>
        </p:nvSpPr>
        <p:spPr>
          <a:xfrm>
            <a:off x="6516691" y="4848221"/>
            <a:ext cx="2376489" cy="1708154"/>
          </a:xfrm>
          <a:prstGeom prst="rect">
            <a:avLst/>
          </a:prstGeom>
          <a:no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AT" sz="1200" b="1" i="0" u="none" strike="noStrike" kern="1200" cap="none" spc="0" baseline="0">
                <a:solidFill>
                  <a:srgbClr val="000000"/>
                </a:solidFill>
                <a:uFillTx/>
                <a:latin typeface="Trebuchet MS" pitchFamily="34"/>
              </a:rPr>
              <a:t>VEREIN FÜR ARBEITSMEDIZIN UND SICHERHEITSTECHNIK</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AT" sz="900" b="1" i="0" u="none" strike="noStrike" kern="1200" cap="none" spc="0" baseline="0">
              <a:solidFill>
                <a:srgbClr val="000000"/>
              </a:solidFill>
              <a:uFillTx/>
              <a:latin typeface="Trebuchet MS" pitchFamily="34"/>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AT" sz="1200" b="0" i="0" u="none" strike="noStrike" kern="1200" cap="none" spc="0" baseline="0">
                <a:solidFill>
                  <a:srgbClr val="000000"/>
                </a:solidFill>
                <a:uFillTx/>
                <a:latin typeface="Trebuchet MS" pitchFamily="34"/>
              </a:rPr>
              <a:t>Elisabethstraße 2</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AT" sz="1200" b="0" i="0" u="none" strike="noStrike" kern="1200" cap="none" spc="0" baseline="0">
                <a:solidFill>
                  <a:srgbClr val="000000"/>
                </a:solidFill>
                <a:uFillTx/>
                <a:latin typeface="Trebuchet MS" pitchFamily="34"/>
              </a:rPr>
              <a:t>A-5020 Salzburg</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AT" sz="1200" b="0" i="0" u="none" strike="noStrike" kern="1200" cap="none" spc="0" baseline="0">
                <a:solidFill>
                  <a:srgbClr val="000000"/>
                </a:solidFill>
                <a:uFillTx/>
                <a:latin typeface="Trebuchet MS" pitchFamily="34"/>
              </a:rPr>
              <a:t>T: +43/662/88 75 88-0</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AT" sz="1200" b="0" i="0" u="none" strike="noStrike" kern="1200" cap="none" spc="0" baseline="0">
                <a:solidFill>
                  <a:srgbClr val="000000"/>
                </a:solidFill>
                <a:uFillTx/>
                <a:latin typeface="Trebuchet MS" pitchFamily="34"/>
              </a:rPr>
              <a:t>F: +43/662/88 75 88-16</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AT" sz="1200" b="0" i="0" u="none" strike="noStrike" kern="1200" cap="none" spc="0" baseline="0">
                <a:solidFill>
                  <a:srgbClr val="000000"/>
                </a:solidFill>
                <a:uFillTx/>
                <a:latin typeface="Trebuchet MS" pitchFamily="34"/>
              </a:rPr>
              <a:t>E-Mail: amd@amd-sbg.at</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AT" sz="1200" b="0" i="0" u="none" strike="noStrike" kern="1200" cap="none" spc="0" baseline="0">
                <a:solidFill>
                  <a:srgbClr val="000000"/>
                </a:solidFill>
                <a:uFillTx/>
                <a:latin typeface="Trebuchet MS" pitchFamily="34"/>
              </a:rPr>
              <a:t>www.amd-sbg.at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55">
    <p:bg>
      <p:bgPr>
        <a:solidFill>
          <a:srgbClr val="FFFFFF"/>
        </a:solidFill>
        <a:effectLst/>
      </p:bgPr>
    </p:bg>
    <p:spTree>
      <p:nvGrpSpPr>
        <p:cNvPr id="1" name=""/>
        <p:cNvGrpSpPr/>
        <p:nvPr/>
      </p:nvGrpSpPr>
      <p:grpSpPr>
        <a:xfrm>
          <a:off x="0" y="0"/>
          <a:ext cx="0" cy="0"/>
          <a:chOff x="0" y="0"/>
          <a:chExt cx="0" cy="0"/>
        </a:xfrm>
      </p:grpSpPr>
      <p:pic>
        <p:nvPicPr>
          <p:cNvPr id="2" name="Picture 2050" descr="Kopf_Psych_950px"/>
          <p:cNvPicPr>
            <a:picLocks noChangeAspect="1"/>
          </p:cNvPicPr>
          <p:nvPr/>
        </p:nvPicPr>
        <p:blipFill>
          <a:blip r:embed="rId3"/>
          <a:srcRect/>
          <a:stretch>
            <a:fillRect/>
          </a:stretch>
        </p:blipFill>
        <p:spPr>
          <a:xfrm>
            <a:off x="0" y="0"/>
            <a:ext cx="9144000" cy="2859091"/>
          </a:xfrm>
          <a:prstGeom prst="rect">
            <a:avLst/>
          </a:prstGeom>
          <a:noFill/>
          <a:ln>
            <a:noFill/>
          </a:ln>
        </p:spPr>
      </p:pic>
      <p:sp>
        <p:nvSpPr>
          <p:cNvPr id="3" name="Rectangle 2051"/>
          <p:cNvSpPr txBox="1">
            <a:spLocks noGrp="1"/>
          </p:cNvSpPr>
          <p:nvPr>
            <p:ph idx="1"/>
          </p:nvPr>
        </p:nvSpPr>
        <p:spPr>
          <a:xfrm>
            <a:off x="250829" y="4869161"/>
            <a:ext cx="8713783" cy="1163638"/>
          </a:xfrm>
        </p:spPr>
        <p:txBody>
          <a:bodyPr anchorCtr="1"/>
          <a:lstStyle/>
          <a:p>
            <a:pPr marL="0" lvl="0" indent="0" algn="ctr">
              <a:lnSpc>
                <a:spcPct val="90000"/>
              </a:lnSpc>
              <a:buNone/>
              <a:tabLst/>
            </a:pPr>
            <a:endParaRPr lang="de-DE" sz="800"/>
          </a:p>
          <a:p>
            <a:pPr marL="0" lvl="0" indent="0" algn="ctr">
              <a:lnSpc>
                <a:spcPct val="90000"/>
              </a:lnSpc>
              <a:buNone/>
              <a:tabLst/>
            </a:pPr>
            <a:r>
              <a:rPr lang="de-DE" sz="2000"/>
              <a:t>AMD Salzburg – Zentrum für gesundes Arbeiten</a:t>
            </a:r>
          </a:p>
          <a:p>
            <a:pPr marL="0" lvl="0" indent="0" algn="ctr">
              <a:lnSpc>
                <a:spcPct val="90000"/>
              </a:lnSpc>
              <a:buNone/>
              <a:tabLst/>
            </a:pPr>
            <a:r>
              <a:rPr lang="de-AT" sz="2000"/>
              <a:t>Bereich Arbeits- und Organisationspsychologie / BGF</a:t>
            </a:r>
          </a:p>
          <a:p>
            <a:pPr marL="0" lvl="0" indent="0" algn="ctr">
              <a:lnSpc>
                <a:spcPct val="90000"/>
              </a:lnSpc>
              <a:buNone/>
              <a:tabLst/>
            </a:pPr>
            <a:r>
              <a:rPr lang="de-AT" sz="2000"/>
              <a:t>Mag. Silvia Huber, M.A.</a:t>
            </a:r>
            <a:endParaRPr lang="de-DE" sz="2000"/>
          </a:p>
        </p:txBody>
      </p:sp>
      <p:sp>
        <p:nvSpPr>
          <p:cNvPr id="4" name="Rectangle 2052"/>
          <p:cNvSpPr/>
          <p:nvPr/>
        </p:nvSpPr>
        <p:spPr>
          <a:xfrm>
            <a:off x="6227758" y="1916116"/>
            <a:ext cx="2916241" cy="946147"/>
          </a:xfrm>
          <a:prstGeom prst="rect">
            <a:avLst/>
          </a:prstGeom>
          <a:noFill/>
          <a:ln>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FF0000"/>
                </a:solidFill>
                <a:uFillTx/>
                <a:latin typeface="Trebuchet MS" pitchFamily="34"/>
              </a:rPr>
              <a:t>Herzlich Willkommen!</a:t>
            </a:r>
          </a:p>
        </p:txBody>
      </p:sp>
      <p:sp>
        <p:nvSpPr>
          <p:cNvPr id="5" name="Rectangle 2053"/>
          <p:cNvSpPr/>
          <p:nvPr/>
        </p:nvSpPr>
        <p:spPr>
          <a:xfrm>
            <a:off x="250829" y="3357567"/>
            <a:ext cx="8642351" cy="156966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de-AT" sz="3200" b="1" i="0" u="none" strike="noStrike" kern="1200" cap="none" spc="0" baseline="0" dirty="0" smtClean="0">
                <a:solidFill>
                  <a:srgbClr val="3399FF"/>
                </a:solidFill>
                <a:uFillTx/>
                <a:latin typeface="Trebuchet MS" pitchFamily="34"/>
              </a:rPr>
              <a:t>Die Evaluierung arbeitsbedingter psychischer Belastungen fachgerecht umsetzen.</a:t>
            </a:r>
            <a:endParaRPr lang="de-AT" sz="3200" b="0" i="1" u="none" strike="noStrike" kern="1200" cap="none" spc="0" baseline="0" dirty="0">
              <a:solidFill>
                <a:srgbClr val="3399FF"/>
              </a:solidFill>
              <a:uFillTx/>
              <a:latin typeface="OfficinaSans-Bold" pitchFamily="2"/>
            </a:endParaRPr>
          </a:p>
        </p:txBody>
      </p:sp>
      <p:pic>
        <p:nvPicPr>
          <p:cNvPr id="6" name="Picture 2054" descr="AMDLogo_für Druck "/>
          <p:cNvPicPr>
            <a:picLocks noChangeAspect="1"/>
          </p:cNvPicPr>
          <p:nvPr/>
        </p:nvPicPr>
        <p:blipFill>
          <a:blip r:embed="rId4"/>
          <a:srcRect/>
          <a:stretch>
            <a:fillRect/>
          </a:stretch>
        </p:blipFill>
        <p:spPr>
          <a:xfrm>
            <a:off x="6732590" y="6248396"/>
            <a:ext cx="2170108"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Titel 1"/>
          <p:cNvSpPr txBox="1">
            <a:spLocks noGrp="1"/>
          </p:cNvSpPr>
          <p:nvPr>
            <p:ph type="title"/>
          </p:nvPr>
        </p:nvSpPr>
        <p:spPr>
          <a:xfrm>
            <a:off x="685800" y="609603"/>
            <a:ext cx="8134676" cy="1143000"/>
          </a:xfrm>
        </p:spPr>
        <p:txBody>
          <a:bodyPr/>
          <a:lstStyle/>
          <a:p>
            <a:pPr lvl="0"/>
            <a:r>
              <a:rPr lang="de-AT"/>
              <a:t>AMD Salzburg –</a:t>
            </a:r>
            <a:br>
              <a:rPr lang="de-AT"/>
            </a:br>
            <a:r>
              <a:rPr lang="de-AT"/>
              <a:t>Zentrum für gesundes Arbeiten</a:t>
            </a:r>
          </a:p>
        </p:txBody>
      </p:sp>
      <p:sp>
        <p:nvSpPr>
          <p:cNvPr id="3" name="Inhaltsplatzhalter 2"/>
          <p:cNvSpPr txBox="1">
            <a:spLocks noGrp="1"/>
          </p:cNvSpPr>
          <p:nvPr>
            <p:ph idx="1"/>
          </p:nvPr>
        </p:nvSpPr>
        <p:spPr>
          <a:xfrm>
            <a:off x="685800" y="2050505"/>
            <a:ext cx="8062667" cy="4114800"/>
          </a:xfrm>
        </p:spPr>
        <p:txBody>
          <a:bodyPr/>
          <a:lstStyle/>
          <a:p>
            <a:pPr lvl="0">
              <a:lnSpc>
                <a:spcPct val="100000"/>
              </a:lnSpc>
              <a:spcBef>
                <a:spcPts val="0"/>
              </a:spcBef>
            </a:pPr>
            <a:r>
              <a:rPr lang="de-AT" sz="2400" dirty="0"/>
              <a:t>Getragen von Salzburger Sozialpartnern, AUVA und SGKK kooptiert; gemeinnützig</a:t>
            </a:r>
          </a:p>
          <a:p>
            <a:pPr marL="1330323" lvl="1" indent="-469901">
              <a:spcBef>
                <a:spcPts val="600"/>
              </a:spcBef>
              <a:buClr>
                <a:srgbClr val="FF0000"/>
              </a:buClr>
              <a:buFont typeface="Webdings" pitchFamily="18"/>
              <a:buChar char="4"/>
              <a:tabLst>
                <a:tab pos="1330323" algn="l"/>
                <a:tab pos="1904995" algn="l"/>
              </a:tabLst>
            </a:pPr>
            <a:r>
              <a:rPr lang="de-AT" sz="2400" dirty="0"/>
              <a:t>Für Gesundheit und Sicherheit in Betrieben</a:t>
            </a:r>
          </a:p>
          <a:p>
            <a:pPr marL="1698626" lvl="1">
              <a:lnSpc>
                <a:spcPct val="100000"/>
              </a:lnSpc>
              <a:spcBef>
                <a:spcPts val="600"/>
              </a:spcBef>
            </a:pPr>
            <a:r>
              <a:rPr lang="de-AT" sz="2000" dirty="0"/>
              <a:t>rd. 18.000 arbeitsmedizinische Einsatzstunden</a:t>
            </a:r>
          </a:p>
          <a:p>
            <a:pPr marL="1698626" lvl="1">
              <a:lnSpc>
                <a:spcPct val="100000"/>
              </a:lnSpc>
              <a:spcBef>
                <a:spcPts val="600"/>
              </a:spcBef>
            </a:pPr>
            <a:r>
              <a:rPr lang="de-AT" sz="2000" dirty="0"/>
              <a:t>rd. 5.000 sicherheitstechnische Einsatzstunden</a:t>
            </a:r>
          </a:p>
          <a:p>
            <a:pPr marL="1698626" lvl="1">
              <a:lnSpc>
                <a:spcPct val="100000"/>
              </a:lnSpc>
              <a:spcBef>
                <a:spcPts val="600"/>
              </a:spcBef>
            </a:pPr>
            <a:r>
              <a:rPr lang="de-AT" sz="2000" dirty="0"/>
              <a:t>rd.1.000 arbeitspsychologische Einsatzstunden.</a:t>
            </a:r>
          </a:p>
          <a:p>
            <a:pPr marL="1330323" lvl="1" indent="-469901">
              <a:spcBef>
                <a:spcPts val="600"/>
              </a:spcBef>
              <a:buClr>
                <a:srgbClr val="FF0000"/>
              </a:buClr>
              <a:buFont typeface="Webdings" pitchFamily="18"/>
              <a:buChar char="4"/>
              <a:tabLst>
                <a:tab pos="1330323" algn="l"/>
                <a:tab pos="1904995" algn="l"/>
              </a:tabLst>
            </a:pPr>
            <a:r>
              <a:rPr lang="de-AT" sz="2400" dirty="0"/>
              <a:t>seit 2004 Arbeits-&amp; Organisationspsychologie</a:t>
            </a:r>
          </a:p>
          <a:p>
            <a:pPr marL="1698626" lvl="1">
              <a:lnSpc>
                <a:spcPct val="100000"/>
              </a:lnSpc>
              <a:spcBef>
                <a:spcPts val="600"/>
              </a:spcBef>
            </a:pPr>
            <a:r>
              <a:rPr lang="de-AT" sz="2000" dirty="0" smtClean="0"/>
              <a:t>4 </a:t>
            </a:r>
            <a:r>
              <a:rPr lang="de-AT" sz="2000" dirty="0"/>
              <a:t>angestellte A-&amp; O-</a:t>
            </a:r>
            <a:r>
              <a:rPr lang="de-AT" sz="2000" dirty="0" err="1"/>
              <a:t>PsychologInnen</a:t>
            </a:r>
            <a:r>
              <a:rPr lang="de-AT" sz="2000" dirty="0"/>
              <a:t> und </a:t>
            </a:r>
          </a:p>
          <a:p>
            <a:pPr marL="1698626" lvl="1">
              <a:lnSpc>
                <a:spcPct val="100000"/>
              </a:lnSpc>
              <a:spcBef>
                <a:spcPts val="600"/>
              </a:spcBef>
            </a:pPr>
            <a:r>
              <a:rPr lang="de-AT" sz="2000" dirty="0" smtClean="0"/>
              <a:t>2-4 kooperierende </a:t>
            </a:r>
            <a:r>
              <a:rPr lang="de-AT" sz="2000" dirty="0"/>
              <a:t>A-&amp; O-</a:t>
            </a:r>
            <a:r>
              <a:rPr lang="de-AT" sz="2000" dirty="0" err="1"/>
              <a:t>PsychologInnen</a:t>
            </a:r>
            <a:endParaRPr lang="de-AT" sz="2000" dirty="0"/>
          </a:p>
          <a:p>
            <a:pPr marL="1330323" lvl="1" indent="-469901">
              <a:spcBef>
                <a:spcPts val="600"/>
              </a:spcBef>
              <a:buClr>
                <a:srgbClr val="FF0000"/>
              </a:buClr>
              <a:buFont typeface="Webdings" pitchFamily="18"/>
              <a:buChar char="4"/>
              <a:tabLst>
                <a:tab pos="1330323" algn="l"/>
                <a:tab pos="1904995" algn="l"/>
              </a:tabLst>
            </a:pPr>
            <a:r>
              <a:rPr lang="de-AT" sz="2400" dirty="0"/>
              <a:t>Betriebliche Gesundheitsförderung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de-AT"/>
              <a:t>Mag. Silvia Huber, M.A.</a:t>
            </a:r>
          </a:p>
        </p:txBody>
      </p:sp>
      <p:sp>
        <p:nvSpPr>
          <p:cNvPr id="3" name="Inhaltsplatzhalter 2"/>
          <p:cNvSpPr txBox="1">
            <a:spLocks noGrp="1"/>
          </p:cNvSpPr>
          <p:nvPr>
            <p:ph idx="1"/>
          </p:nvPr>
        </p:nvSpPr>
        <p:spPr/>
        <p:txBody>
          <a:bodyPr/>
          <a:lstStyle/>
          <a:p>
            <a:pPr lvl="0"/>
            <a:r>
              <a:rPr lang="de-DE" sz="2400"/>
              <a:t>Leiterin Bereich Arbeits- und Organisationspsychologie des AMD Salzburg</a:t>
            </a:r>
          </a:p>
          <a:p>
            <a:pPr lvl="1">
              <a:spcBef>
                <a:spcPts val="600"/>
              </a:spcBef>
              <a:buClr>
                <a:srgbClr val="000000"/>
              </a:buClr>
              <a:buFont typeface="Wingdings 2" pitchFamily="18"/>
              <a:buChar char="C"/>
            </a:pPr>
            <a:r>
              <a:rPr lang="de-DE" sz="1800"/>
              <a:t>Universitäts-Studium Psychologie Salzburg</a:t>
            </a:r>
          </a:p>
          <a:p>
            <a:pPr lvl="1">
              <a:buClr>
                <a:srgbClr val="000000"/>
              </a:buClr>
              <a:buFont typeface="Wingdings 2" pitchFamily="18"/>
              <a:buChar char="C"/>
            </a:pPr>
            <a:r>
              <a:rPr lang="de-DE" sz="1800"/>
              <a:t>Arbeits-/Organisationspsychologin</a:t>
            </a:r>
          </a:p>
          <a:p>
            <a:pPr lvl="1">
              <a:buClr>
                <a:srgbClr val="000000"/>
              </a:buClr>
              <a:buFont typeface="Wingdings 2" pitchFamily="18"/>
              <a:buChar char="C"/>
            </a:pPr>
            <a:r>
              <a:rPr lang="de-DE" sz="1800"/>
              <a:t>Klinische/-Gesundheitspsychologin,</a:t>
            </a:r>
          </a:p>
          <a:p>
            <a:pPr lvl="1">
              <a:buClr>
                <a:srgbClr val="000000"/>
              </a:buClr>
              <a:buFont typeface="Wingdings 2" pitchFamily="18"/>
              <a:buChar char="C"/>
            </a:pPr>
            <a:r>
              <a:rPr lang="de-DE" sz="1800"/>
              <a:t>Kooperationspartnerin SGKK für BGF-Projekte</a:t>
            </a:r>
          </a:p>
          <a:p>
            <a:pPr lvl="1">
              <a:buClr>
                <a:srgbClr val="000000"/>
              </a:buClr>
              <a:buFont typeface="Wingdings 2" pitchFamily="18"/>
              <a:buChar char="C"/>
            </a:pPr>
            <a:r>
              <a:rPr lang="de-DE" sz="1800"/>
              <a:t>Biofeedbacktherapeutin</a:t>
            </a:r>
          </a:p>
          <a:p>
            <a:pPr lvl="1">
              <a:buClr>
                <a:srgbClr val="000000"/>
              </a:buClr>
              <a:buFont typeface="Wingdings 2" pitchFamily="18"/>
              <a:buChar char="C"/>
            </a:pPr>
            <a:r>
              <a:rPr lang="de-DE" sz="1800"/>
              <a:t>Notfallpsychologin</a:t>
            </a:r>
          </a:p>
          <a:p>
            <a:pPr lvl="1">
              <a:buClr>
                <a:srgbClr val="000000"/>
              </a:buClr>
              <a:buFont typeface="Wingdings 2" pitchFamily="18"/>
              <a:buChar char="C"/>
            </a:pPr>
            <a:r>
              <a:rPr lang="de-DE" sz="1800"/>
              <a:t>mehrdimensionale Organisationsberatung </a:t>
            </a:r>
            <a:br>
              <a:rPr lang="de-DE" sz="1800"/>
            </a:br>
            <a:r>
              <a:rPr lang="de-DE" sz="1800"/>
              <a:t>(Master-Studium Universität Kassel, D):</a:t>
            </a:r>
          </a:p>
          <a:p>
            <a:pPr lvl="2">
              <a:buClr>
                <a:srgbClr val="00B0F0"/>
              </a:buClr>
              <a:buFont typeface="Arial" pitchFamily="34"/>
            </a:pPr>
            <a:r>
              <a:rPr lang="de-DE" sz="1400"/>
              <a:t>Supervision</a:t>
            </a:r>
          </a:p>
          <a:p>
            <a:pPr lvl="2">
              <a:buClr>
                <a:srgbClr val="00B0F0"/>
              </a:buClr>
              <a:buFont typeface="Arial" pitchFamily="34"/>
            </a:pPr>
            <a:r>
              <a:rPr lang="de-DE" sz="1400"/>
              <a:t>Coaching</a:t>
            </a:r>
          </a:p>
          <a:p>
            <a:pPr lvl="2">
              <a:buClr>
                <a:srgbClr val="00B0F0"/>
              </a:buClr>
              <a:buFont typeface="Arial" pitchFamily="34"/>
            </a:pPr>
            <a:r>
              <a:rPr lang="de-DE" sz="1400"/>
              <a:t>Organisationsentwicklung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Titel 1"/>
          <p:cNvSpPr txBox="1">
            <a:spLocks noGrp="1"/>
          </p:cNvSpPr>
          <p:nvPr>
            <p:ph type="title"/>
          </p:nvPr>
        </p:nvSpPr>
        <p:spPr>
          <a:xfrm>
            <a:off x="755577" y="260648"/>
            <a:ext cx="7772400" cy="1143000"/>
          </a:xfrm>
        </p:spPr>
        <p:txBody>
          <a:bodyPr/>
          <a:lstStyle/>
          <a:p>
            <a:pPr lvl="0">
              <a:lnSpc>
                <a:spcPct val="110000"/>
              </a:lnSpc>
            </a:pPr>
            <a:r>
              <a:rPr lang="de-AT" dirty="0"/>
              <a:t>Team Arbeitspsychologie</a:t>
            </a:r>
          </a:p>
        </p:txBody>
      </p:sp>
      <p:sp>
        <p:nvSpPr>
          <p:cNvPr id="3" name="Inhaltsplatzhalter 2"/>
          <p:cNvSpPr txBox="1">
            <a:spLocks noGrp="1"/>
          </p:cNvSpPr>
          <p:nvPr>
            <p:ph idx="1"/>
          </p:nvPr>
        </p:nvSpPr>
        <p:spPr>
          <a:xfrm>
            <a:off x="539550" y="1628800"/>
            <a:ext cx="7918649" cy="4472138"/>
          </a:xfrm>
        </p:spPr>
        <p:txBody>
          <a:bodyPr/>
          <a:lstStyle/>
          <a:p>
            <a:pPr marL="1440000" lvl="1" indent="-469901">
              <a:buClr>
                <a:srgbClr val="FF0000"/>
              </a:buClr>
              <a:buFont typeface="Webdings" pitchFamily="18"/>
              <a:buChar char="4"/>
              <a:tabLst>
                <a:tab pos="1903405" algn="l"/>
              </a:tabLst>
            </a:pPr>
            <a:r>
              <a:rPr lang="de-DE" sz="2800" dirty="0"/>
              <a:t>Mag. Silvia Huber, M.A.</a:t>
            </a:r>
          </a:p>
          <a:p>
            <a:pPr lvl="1">
              <a:buClr>
                <a:srgbClr val="000000"/>
              </a:buClr>
              <a:buFont typeface="Wingdings 2" pitchFamily="18"/>
              <a:buChar char="C"/>
            </a:pPr>
            <a:r>
              <a:rPr lang="de-DE" sz="1800" dirty="0"/>
              <a:t>Leitung</a:t>
            </a:r>
            <a:br>
              <a:rPr lang="de-DE" sz="1800" dirty="0"/>
            </a:br>
            <a:endParaRPr lang="de-AT" sz="1800" dirty="0"/>
          </a:p>
          <a:p>
            <a:pPr marL="1440000" lvl="1" indent="-469901">
              <a:buClr>
                <a:srgbClr val="FF0000"/>
              </a:buClr>
              <a:buFont typeface="Webdings" pitchFamily="18"/>
              <a:buChar char="4"/>
              <a:tabLst>
                <a:tab pos="1330324" algn="l"/>
                <a:tab pos="1904987" algn="l"/>
              </a:tabLst>
            </a:pPr>
            <a:r>
              <a:rPr lang="de-AT" sz="2800" dirty="0"/>
              <a:t>Mag. Sandra </a:t>
            </a:r>
            <a:r>
              <a:rPr lang="de-AT" sz="2800" dirty="0" smtClean="0"/>
              <a:t>Kröll</a:t>
            </a:r>
            <a:endParaRPr lang="de-AT" sz="2800" dirty="0"/>
          </a:p>
          <a:p>
            <a:pPr lvl="1">
              <a:buClr>
                <a:srgbClr val="000000"/>
              </a:buClr>
              <a:buFont typeface="Wingdings 2" pitchFamily="18"/>
              <a:buChar char="C"/>
            </a:pPr>
            <a:r>
              <a:rPr lang="de-DE" sz="1800" dirty="0"/>
              <a:t>Arbeits-/Organisationspsychologin, Klinische-/Gesundheitspsychologin, Kooperationspartnerin SGKK für BGF-Projekte</a:t>
            </a:r>
            <a:endParaRPr lang="de-AT" sz="1800" dirty="0"/>
          </a:p>
          <a:p>
            <a:pPr marL="1440000" lvl="1" indent="-469901">
              <a:buClr>
                <a:srgbClr val="FF0000"/>
              </a:buClr>
              <a:buFont typeface="Webdings" pitchFamily="18"/>
              <a:buChar char="4"/>
              <a:tabLst>
                <a:tab pos="1330324" algn="l"/>
                <a:tab pos="1904987" algn="l"/>
              </a:tabLst>
            </a:pPr>
            <a:r>
              <a:rPr lang="de-AT" sz="2800" dirty="0"/>
              <a:t>Mag. </a:t>
            </a:r>
            <a:r>
              <a:rPr lang="de-AT" sz="2800" dirty="0" smtClean="0"/>
              <a:t>Alina Stemer</a:t>
            </a:r>
            <a:endParaRPr lang="de-AT" sz="2800" dirty="0"/>
          </a:p>
          <a:p>
            <a:pPr lvl="1">
              <a:buClr>
                <a:srgbClr val="000000"/>
              </a:buClr>
              <a:buFont typeface="Wingdings 2" pitchFamily="18"/>
              <a:buChar char="C"/>
            </a:pPr>
            <a:r>
              <a:rPr lang="de-AT" sz="1800" dirty="0"/>
              <a:t>A</a:t>
            </a:r>
            <a:r>
              <a:rPr lang="de-DE" sz="1800" dirty="0" err="1"/>
              <a:t>rbeits</a:t>
            </a:r>
            <a:r>
              <a:rPr lang="de-DE" sz="1800" dirty="0"/>
              <a:t>-/</a:t>
            </a:r>
            <a:r>
              <a:rPr lang="de-DE" sz="1800" dirty="0" smtClean="0"/>
              <a:t>Organisationspsychologin </a:t>
            </a:r>
            <a:endParaRPr lang="de-AT" sz="1800" dirty="0" smtClean="0"/>
          </a:p>
          <a:p>
            <a:pPr marL="1440000" lvl="1" indent="-469901">
              <a:buClr>
                <a:srgbClr val="FF0000"/>
              </a:buClr>
              <a:buFont typeface="Webdings" pitchFamily="18"/>
              <a:buChar char="4"/>
              <a:tabLst>
                <a:tab pos="1330324" algn="l"/>
                <a:tab pos="1904987" algn="l"/>
              </a:tabLst>
            </a:pPr>
            <a:endParaRPr lang="de-AT" sz="2800" dirty="0" smtClean="0"/>
          </a:p>
          <a:p>
            <a:pPr marL="1440000" lvl="1" indent="-469901">
              <a:buClr>
                <a:srgbClr val="FF0000"/>
              </a:buClr>
              <a:buFont typeface="Webdings" pitchFamily="18"/>
              <a:buChar char="4"/>
              <a:tabLst>
                <a:tab pos="1330324" algn="l"/>
                <a:tab pos="1904987" algn="l"/>
              </a:tabLst>
            </a:pPr>
            <a:r>
              <a:rPr lang="de-AT" sz="2800" dirty="0" smtClean="0"/>
              <a:t>Regina Bauer</a:t>
            </a:r>
          </a:p>
          <a:p>
            <a:pPr lvl="1">
              <a:buClr>
                <a:srgbClr val="000000"/>
              </a:buClr>
              <a:buFont typeface="Wingdings 2" pitchFamily="18"/>
              <a:buChar char="C"/>
            </a:pPr>
            <a:r>
              <a:rPr lang="de-AT" sz="1800" dirty="0" smtClean="0"/>
              <a:t>Universitäts-Studium </a:t>
            </a:r>
            <a:r>
              <a:rPr lang="de-AT" sz="1800" dirty="0"/>
              <a:t>Psychologie, Gesundheitsreferentin </a:t>
            </a:r>
          </a:p>
          <a:p>
            <a:pPr lvl="0"/>
            <a:endParaRPr lang="de-AT" sz="1800" dirty="0"/>
          </a:p>
        </p:txBody>
      </p:sp>
      <p:pic>
        <p:nvPicPr>
          <p:cNvPr id="6" name="Grafik 6"/>
          <p:cNvPicPr>
            <a:picLocks noChangeAspect="1"/>
          </p:cNvPicPr>
          <p:nvPr/>
        </p:nvPicPr>
        <p:blipFill>
          <a:blip r:embed="rId2"/>
          <a:srcRect b="10088"/>
          <a:stretch>
            <a:fillRect/>
          </a:stretch>
        </p:blipFill>
        <p:spPr>
          <a:xfrm>
            <a:off x="179515" y="2924946"/>
            <a:ext cx="868725" cy="1123203"/>
          </a:xfrm>
          <a:prstGeom prst="rect">
            <a:avLst/>
          </a:prstGeom>
          <a:noFill/>
          <a:ln>
            <a:noFill/>
          </a:ln>
        </p:spPr>
      </p:pic>
      <p:pic>
        <p:nvPicPr>
          <p:cNvPr id="7" name="Grafik 6"/>
          <p:cNvPicPr>
            <a:picLocks noChangeAspect="1"/>
          </p:cNvPicPr>
          <p:nvPr/>
        </p:nvPicPr>
        <p:blipFill>
          <a:blip r:embed="rId3"/>
          <a:stretch>
            <a:fillRect/>
          </a:stretch>
        </p:blipFill>
        <p:spPr>
          <a:xfrm>
            <a:off x="166887" y="1700811"/>
            <a:ext cx="863998" cy="1122983"/>
          </a:xfrm>
          <a:prstGeom prst="rect">
            <a:avLst/>
          </a:prstGeom>
          <a:noFill/>
          <a:ln>
            <a:noFill/>
          </a:ln>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04" y="5485009"/>
            <a:ext cx="835436" cy="1113319"/>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l="23546" r="8068" b="25056"/>
          <a:stretch/>
        </p:blipFill>
        <p:spPr>
          <a:xfrm>
            <a:off x="179512" y="4149080"/>
            <a:ext cx="868728" cy="12241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Rectangle 2"/>
          <p:cNvSpPr txBox="1">
            <a:spLocks noGrp="1"/>
          </p:cNvSpPr>
          <p:nvPr>
            <p:ph type="title"/>
          </p:nvPr>
        </p:nvSpPr>
        <p:spPr>
          <a:xfrm>
            <a:off x="685800" y="609603"/>
            <a:ext cx="8206675" cy="1143000"/>
          </a:xfrm>
        </p:spPr>
        <p:txBody>
          <a:bodyPr/>
          <a:lstStyle/>
          <a:p>
            <a:pPr lvl="0"/>
            <a:r>
              <a:rPr lang="de-AT"/>
              <a:t>Novellierung ASchG: Evaluierung psych. Belastungen</a:t>
            </a:r>
          </a:p>
        </p:txBody>
      </p:sp>
      <p:sp>
        <p:nvSpPr>
          <p:cNvPr id="3" name="Rectangle 3"/>
          <p:cNvSpPr txBox="1">
            <a:spLocks noGrp="1"/>
          </p:cNvSpPr>
          <p:nvPr>
            <p:ph idx="1"/>
          </p:nvPr>
        </p:nvSpPr>
        <p:spPr/>
        <p:txBody>
          <a:bodyPr/>
          <a:lstStyle/>
          <a:p>
            <a:pPr lvl="0"/>
            <a:endParaRPr lang="de-AT"/>
          </a:p>
          <a:p>
            <a:pPr marL="860422" lvl="0" indent="0">
              <a:buNone/>
            </a:pPr>
            <a:endParaRPr lang="de-AT"/>
          </a:p>
        </p:txBody>
      </p:sp>
      <p:sp>
        <p:nvSpPr>
          <p:cNvPr id="4" name="Inhaltsplatzhalter 2"/>
          <p:cNvSpPr txBox="1"/>
          <p:nvPr/>
        </p:nvSpPr>
        <p:spPr>
          <a:xfrm>
            <a:off x="760040" y="2128009"/>
            <a:ext cx="7772400" cy="4114800"/>
          </a:xfrm>
          <a:prstGeom prst="rect">
            <a:avLst/>
          </a:prstGeom>
          <a:noFill/>
          <a:ln>
            <a:noFill/>
          </a:ln>
        </p:spPr>
        <p:txBody>
          <a:bodyPr vert="horz" wrap="square" lIns="91440" tIns="45720" rIns="91440" bIns="45720" anchor="t" anchorCtr="0" compatLnSpc="1"/>
          <a:lstStyle/>
          <a:p>
            <a:pPr marL="1330323" marR="0" lvl="0" indent="-469901" algn="l" defTabSz="914400" rtl="0" fontAlgn="auto" hangingPunct="1">
              <a:lnSpc>
                <a:spcPct val="110000"/>
              </a:lnSpc>
              <a:spcBef>
                <a:spcPts val="600"/>
              </a:spcBef>
              <a:spcAft>
                <a:spcPts val="0"/>
              </a:spcAft>
              <a:buClr>
                <a:srgbClr val="FF0000"/>
              </a:buClr>
              <a:buSzPct val="100000"/>
              <a:buFont typeface="Webdings" pitchFamily="18"/>
              <a:buChar char="4"/>
              <a:tabLst>
                <a:tab pos="1330323" algn="l"/>
                <a:tab pos="1904995" algn="l"/>
              </a:tabLst>
              <a:defRPr sz="1800" b="0" i="0" u="none" strike="noStrike" kern="0" cap="none" spc="0" baseline="0">
                <a:solidFill>
                  <a:srgbClr val="000000"/>
                </a:solidFill>
                <a:uFillTx/>
              </a:defRPr>
            </a:pPr>
            <a:r>
              <a:rPr lang="de-DE" sz="2600" b="1" i="0" u="none" strike="noStrike" kern="1200" cap="none" spc="0" baseline="0" dirty="0">
                <a:solidFill>
                  <a:srgbClr val="000000"/>
                </a:solidFill>
                <a:uFillTx/>
                <a:latin typeface="Trebuchet MS" pitchFamily="34"/>
              </a:rPr>
              <a:t>Begriffsdefinition Gesundheit nun klarer formuliert im </a:t>
            </a:r>
            <a:r>
              <a:rPr lang="de-DE" sz="2600" b="1" i="0" u="none" strike="noStrike" kern="1200" cap="none" spc="0" baseline="0" dirty="0" err="1">
                <a:solidFill>
                  <a:srgbClr val="000000"/>
                </a:solidFill>
                <a:uFillTx/>
                <a:latin typeface="Trebuchet MS" pitchFamily="34"/>
              </a:rPr>
              <a:t>ASchG</a:t>
            </a:r>
            <a:endParaRPr lang="de-DE" sz="2600" b="1" i="0" u="none" strike="noStrike" kern="1200" cap="none" spc="0" baseline="0" dirty="0">
              <a:solidFill>
                <a:srgbClr val="000000"/>
              </a:solidFill>
              <a:uFillTx/>
              <a:latin typeface="Trebuchet MS" pitchFamily="34"/>
            </a:endParaRPr>
          </a:p>
          <a:p>
            <a:pPr marL="1990721" marR="0" lvl="1" indent="-463545" algn="l" defTabSz="914400" rtl="0" fontAlgn="auto" hangingPunct="1">
              <a:lnSpc>
                <a:spcPct val="110000"/>
              </a:lnSpc>
              <a:spcBef>
                <a:spcPts val="500"/>
              </a:spcBef>
              <a:spcAft>
                <a:spcPts val="0"/>
              </a:spcAft>
              <a:buSzPct val="100000"/>
              <a:buFont typeface="Wingdings" pitchFamily="2"/>
              <a:buChar char="F"/>
              <a:tabLst>
                <a:tab pos="1330324" algn="l"/>
                <a:tab pos="1904996" algn="l"/>
              </a:tabLst>
              <a:defRPr sz="1800" b="0" i="0" u="none" strike="noStrike" kern="0" cap="none" spc="0" baseline="0">
                <a:solidFill>
                  <a:srgbClr val="000000"/>
                </a:solidFill>
                <a:uFillTx/>
              </a:defRPr>
            </a:pPr>
            <a:r>
              <a:rPr lang="de-DE" sz="2000" b="1" i="0" u="none" strike="noStrike" kern="1200" cap="none" spc="0" baseline="0" dirty="0">
                <a:solidFill>
                  <a:srgbClr val="000000"/>
                </a:solidFill>
                <a:uFillTx/>
                <a:latin typeface="Trebuchet MS" pitchFamily="34"/>
              </a:rPr>
              <a:t>Physische und psychische Gesundheit</a:t>
            </a:r>
          </a:p>
          <a:p>
            <a:pPr marL="1330323" marR="0" lvl="0" indent="-469901" algn="l" defTabSz="914400" rtl="0" fontAlgn="auto" hangingPunct="1">
              <a:lnSpc>
                <a:spcPct val="90000"/>
              </a:lnSpc>
              <a:spcBef>
                <a:spcPts val="2400"/>
              </a:spcBef>
              <a:spcAft>
                <a:spcPts val="0"/>
              </a:spcAft>
              <a:buClr>
                <a:srgbClr val="FF0000"/>
              </a:buClr>
              <a:buSzPct val="100000"/>
              <a:buFont typeface="Webdings" pitchFamily="18"/>
              <a:buChar char="4"/>
              <a:tabLst>
                <a:tab pos="1330323" algn="l"/>
                <a:tab pos="1904995" algn="l"/>
              </a:tabLst>
              <a:defRPr sz="1800" b="0" i="0" u="none" strike="noStrike" kern="0" cap="none" spc="0" baseline="0">
                <a:solidFill>
                  <a:srgbClr val="000000"/>
                </a:solidFill>
                <a:uFillTx/>
              </a:defRPr>
            </a:pPr>
            <a:r>
              <a:rPr lang="de-DE" b="0" i="0" u="none" strike="noStrike" kern="1200" cap="none" spc="0" baseline="0">
                <a:solidFill>
                  <a:srgbClr val="000000"/>
                </a:solidFill>
                <a:uFillTx/>
                <a:latin typeface="Trebuchet MS" pitchFamily="34"/>
              </a:rPr>
              <a:t>Seit </a:t>
            </a:r>
            <a:r>
              <a:rPr lang="de-DE" b="0" i="0" u="none" strike="noStrike" kern="1200" cap="none" spc="0" baseline="0" smtClean="0">
                <a:solidFill>
                  <a:srgbClr val="000000"/>
                </a:solidFill>
                <a:uFillTx/>
                <a:latin typeface="Trebuchet MS" pitchFamily="34"/>
              </a:rPr>
              <a:t>2013</a:t>
            </a:r>
            <a:r>
              <a:rPr lang="de-DE" b="0" i="0" u="none" strike="noStrike" kern="1200" cap="none" spc="0" baseline="0" dirty="0">
                <a:solidFill>
                  <a:srgbClr val="000000"/>
                </a:solidFill>
                <a:uFillTx/>
                <a:latin typeface="Trebuchet MS" pitchFamily="34"/>
              </a:rPr>
              <a:t>: </a:t>
            </a:r>
            <a:r>
              <a:rPr lang="de-DE" b="0" i="0" u="none" strike="noStrike" kern="1200" cap="none" spc="0" baseline="0" dirty="0" smtClean="0">
                <a:solidFill>
                  <a:srgbClr val="000000"/>
                </a:solidFill>
                <a:uFillTx/>
                <a:latin typeface="Trebuchet MS" pitchFamily="34"/>
              </a:rPr>
              <a:t>Pflicht </a:t>
            </a:r>
            <a:r>
              <a:rPr lang="de-DE" b="0" i="0" u="none" strike="noStrike" kern="1200" cap="none" spc="0" baseline="0" dirty="0">
                <a:solidFill>
                  <a:srgbClr val="000000"/>
                </a:solidFill>
                <a:uFillTx/>
                <a:latin typeface="Trebuchet MS" pitchFamily="34"/>
              </a:rPr>
              <a:t>zur </a:t>
            </a:r>
            <a:r>
              <a:rPr lang="de-DE" b="0" i="0" u="none" strike="noStrike" kern="1200" cap="none" spc="0" baseline="0" dirty="0" smtClean="0">
                <a:solidFill>
                  <a:srgbClr val="000000"/>
                </a:solidFill>
                <a:uFillTx/>
                <a:latin typeface="Trebuchet MS" pitchFamily="34"/>
              </a:rPr>
              <a:t>Evaluierung</a:t>
            </a:r>
            <a:r>
              <a:rPr lang="de-DE" b="0" i="0" u="none" strike="noStrike" kern="1200" cap="none" spc="0" dirty="0" smtClean="0">
                <a:solidFill>
                  <a:srgbClr val="000000"/>
                </a:solidFill>
                <a:uFillTx/>
                <a:latin typeface="Trebuchet MS" pitchFamily="34"/>
              </a:rPr>
              <a:t> psychischer Belastungen</a:t>
            </a:r>
            <a:r>
              <a:rPr lang="de-DE" sz="2400" b="0" i="0" u="none" strike="noStrike" kern="1200" cap="none" spc="0" baseline="0" dirty="0">
                <a:solidFill>
                  <a:srgbClr val="000000"/>
                </a:solidFill>
                <a:uFillTx/>
                <a:latin typeface="Trebuchet MS" pitchFamily="34"/>
              </a:rPr>
              <a:t/>
            </a:r>
            <a:br>
              <a:rPr lang="de-DE" sz="2400" b="0" i="0" u="none" strike="noStrike" kern="1200" cap="none" spc="0" baseline="0" dirty="0">
                <a:solidFill>
                  <a:srgbClr val="000000"/>
                </a:solidFill>
                <a:uFillTx/>
                <a:latin typeface="Trebuchet MS" pitchFamily="34"/>
              </a:rPr>
            </a:br>
            <a:r>
              <a:rPr lang="de-AT" sz="3200" b="1" i="0" u="none" strike="noStrike" kern="1200" cap="none" spc="0" baseline="0" dirty="0">
                <a:solidFill>
                  <a:srgbClr val="00B0F0"/>
                </a:solidFill>
                <a:uFillTx/>
                <a:latin typeface="Trebuchet MS" pitchFamily="34"/>
              </a:rPr>
              <a:t>Unsere Instrumente:</a:t>
            </a:r>
            <a:endParaRPr lang="de-AT" sz="2400" b="1" i="0" u="none" strike="noStrike" kern="1200" cap="none" spc="0" baseline="0" dirty="0">
              <a:solidFill>
                <a:srgbClr val="00B0F0"/>
              </a:solidFill>
              <a:uFillTx/>
              <a:latin typeface="Trebuchet MS" pitchFamily="34"/>
            </a:endParaRPr>
          </a:p>
          <a:p>
            <a:pPr marL="1990721" marR="0" lvl="1" indent="-463545" algn="l" defTabSz="914400" rtl="0" fontAlgn="auto" hangingPunct="1">
              <a:lnSpc>
                <a:spcPct val="110000"/>
              </a:lnSpc>
              <a:spcBef>
                <a:spcPts val="500"/>
              </a:spcBef>
              <a:spcAft>
                <a:spcPts val="0"/>
              </a:spcAft>
              <a:buSzPct val="100000"/>
              <a:buFont typeface="Wingdings" pitchFamily="2"/>
              <a:buChar char="F"/>
              <a:tabLst>
                <a:tab pos="1330324" algn="l"/>
                <a:tab pos="1904996" algn="l"/>
              </a:tabLst>
              <a:defRPr sz="1800" b="0" i="0" u="none" strike="noStrike" kern="0" cap="none" spc="0" baseline="0">
                <a:solidFill>
                  <a:srgbClr val="000000"/>
                </a:solidFill>
                <a:uFillTx/>
              </a:defRPr>
            </a:pPr>
            <a:r>
              <a:rPr lang="de-DE" sz="2000" b="1" i="0" u="none" strike="noStrike" kern="1200" cap="none" spc="0" baseline="0" dirty="0" err="1">
                <a:solidFill>
                  <a:srgbClr val="000000"/>
                </a:solidFill>
                <a:uFillTx/>
                <a:latin typeface="Trebuchet MS" pitchFamily="34"/>
              </a:rPr>
              <a:t>Screeningbefragungen</a:t>
            </a:r>
            <a:r>
              <a:rPr lang="de-DE" sz="2000" b="1" i="0" u="none" strike="noStrike" kern="1200" cap="none" spc="0" baseline="0" dirty="0">
                <a:solidFill>
                  <a:srgbClr val="000000"/>
                </a:solidFill>
                <a:uFillTx/>
                <a:latin typeface="Trebuchet MS" pitchFamily="34"/>
              </a:rPr>
              <a:t> primär mit KFZA</a:t>
            </a:r>
          </a:p>
          <a:p>
            <a:pPr marL="1990721" marR="0" lvl="1" indent="-463545" algn="l" defTabSz="914400" rtl="0" fontAlgn="auto" hangingPunct="1">
              <a:lnSpc>
                <a:spcPct val="110000"/>
              </a:lnSpc>
              <a:spcBef>
                <a:spcPts val="500"/>
              </a:spcBef>
              <a:spcAft>
                <a:spcPts val="0"/>
              </a:spcAft>
              <a:buSzPct val="100000"/>
              <a:buFont typeface="Wingdings" pitchFamily="2"/>
              <a:buChar char="F"/>
              <a:tabLst>
                <a:tab pos="1330324" algn="l"/>
                <a:tab pos="1904996" algn="l"/>
              </a:tabLst>
              <a:defRPr sz="1800" b="0" i="0" u="none" strike="noStrike" kern="0" cap="none" spc="0" baseline="0">
                <a:solidFill>
                  <a:srgbClr val="000000"/>
                </a:solidFill>
                <a:uFillTx/>
              </a:defRPr>
            </a:pPr>
            <a:r>
              <a:rPr lang="de-DE" sz="2000" b="1" i="0" u="none" strike="noStrike" kern="1200" cap="none" spc="0" baseline="0" dirty="0">
                <a:solidFill>
                  <a:srgbClr val="000000"/>
                </a:solidFill>
                <a:uFillTx/>
                <a:latin typeface="Trebuchet MS" pitchFamily="34"/>
              </a:rPr>
              <a:t>Gruppenanalysen mittels ABS Gruppe und Maßnahmengruppen</a:t>
            </a:r>
          </a:p>
          <a:p>
            <a:pPr marL="1990721" marR="0" lvl="1" indent="-463545" algn="l" defTabSz="914400" rtl="0" fontAlgn="auto" hangingPunct="1">
              <a:lnSpc>
                <a:spcPct val="110000"/>
              </a:lnSpc>
              <a:spcBef>
                <a:spcPts val="500"/>
              </a:spcBef>
              <a:spcAft>
                <a:spcPts val="0"/>
              </a:spcAft>
              <a:buSzPct val="100000"/>
              <a:buFont typeface="Wingdings" pitchFamily="2"/>
              <a:buChar char="F"/>
              <a:tabLst>
                <a:tab pos="1330324" algn="l"/>
                <a:tab pos="1904996" algn="l"/>
              </a:tabLst>
              <a:defRPr sz="1800" b="0" i="0" u="none" strike="noStrike" kern="0" cap="none" spc="0" baseline="0">
                <a:solidFill>
                  <a:srgbClr val="000000"/>
                </a:solidFill>
                <a:uFillTx/>
              </a:defRPr>
            </a:pPr>
            <a:r>
              <a:rPr lang="de-DE" sz="2000" b="1" i="0" u="none" strike="noStrike" kern="1200" cap="none" spc="0" baseline="0" dirty="0">
                <a:solidFill>
                  <a:srgbClr val="000000"/>
                </a:solidFill>
                <a:uFillTx/>
                <a:latin typeface="Trebuchet MS" pitchFamily="34"/>
              </a:rPr>
              <a:t>Beobachtungsinterviews mittels SGA, REBA</a:t>
            </a:r>
            <a:endParaRPr lang="de-AT" sz="2000" b="1" i="0" u="none" strike="noStrike" kern="1200" cap="none" spc="0" baseline="0" dirty="0">
              <a:solidFill>
                <a:srgbClr val="000000"/>
              </a:solidFill>
              <a:uFillTx/>
              <a:latin typeface="Trebuchet MS"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sp>
        <p:nvSpPr>
          <p:cNvPr id="2" name="Titel 1"/>
          <p:cNvSpPr txBox="1">
            <a:spLocks noGrp="1"/>
          </p:cNvSpPr>
          <p:nvPr>
            <p:ph type="title"/>
          </p:nvPr>
        </p:nvSpPr>
        <p:spPr>
          <a:xfrm>
            <a:off x="683568" y="620685"/>
            <a:ext cx="8568952" cy="1143000"/>
          </a:xfrm>
        </p:spPr>
        <p:txBody>
          <a:bodyPr/>
          <a:lstStyle/>
          <a:p>
            <a:pPr lvl="0"/>
            <a:r>
              <a:rPr lang="de-DE"/>
              <a:t>Rechtliche Grundlage arbeitspsychologische Betreuung</a:t>
            </a:r>
            <a:endParaRPr lang="de-AT"/>
          </a:p>
        </p:txBody>
      </p:sp>
      <p:sp>
        <p:nvSpPr>
          <p:cNvPr id="3" name="Inhaltsplatzhalter 2"/>
          <p:cNvSpPr txBox="1">
            <a:spLocks noGrp="1"/>
          </p:cNvSpPr>
          <p:nvPr>
            <p:ph idx="1"/>
          </p:nvPr>
        </p:nvSpPr>
        <p:spPr>
          <a:xfrm>
            <a:off x="755577" y="1988838"/>
            <a:ext cx="7772400" cy="4114800"/>
          </a:xfrm>
        </p:spPr>
        <p:txBody>
          <a:bodyPr/>
          <a:lstStyle/>
          <a:p>
            <a:pPr lvl="0"/>
            <a:r>
              <a:rPr lang="de-DE" sz="2000"/>
              <a:t>ASchG § 2. (7) Unter Gefahrenverhütung im Sinne dieses Bundesgesetzes sind sämtliche Regelungen und Maßnahmen zu verstehen, die zur Vermeidung oder Verringerung arbeitsbedingter Gefahren vorgesehen sind. Unter Gefahren im Sinne dieses Bundesgesetzes sind arbeitsbedingte physische und psychische Belastungen zu verstehen, die zu Fehlbeanspruchungen führen</a:t>
            </a:r>
          </a:p>
          <a:p>
            <a:pPr lvl="0"/>
            <a:endParaRPr lang="de-DE" sz="2000"/>
          </a:p>
          <a:p>
            <a:pPr lvl="0"/>
            <a:r>
              <a:rPr lang="de-DE" sz="2000"/>
              <a:t>Bis zu 25% der gesetzlich vorgeschriebenen Präventivzeit lt. ASchG kann für Arbeitspsychologie verwendet werden </a:t>
            </a:r>
            <a:endParaRPr lang="de-AT" sz="2000"/>
          </a:p>
          <a:p>
            <a:pPr lvl="0"/>
            <a:endParaRPr lang="de-DE" sz="1800" b="0"/>
          </a:p>
          <a:p>
            <a:pPr marL="860422" lvl="0" indent="0">
              <a:buNone/>
            </a:pPr>
            <a:r>
              <a:rPr lang="de-DE" sz="1800" b="0"/>
              <a:t> </a:t>
            </a:r>
            <a:endParaRPr lang="de-AT" sz="1800" b="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2000" b="-12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83568" y="3429000"/>
            <a:ext cx="7772400" cy="1362071"/>
          </a:xfrm>
        </p:spPr>
        <p:txBody>
          <a:bodyPr/>
          <a:lstStyle/>
          <a:p>
            <a:pPr algn="ctr"/>
            <a:r>
              <a:rPr lang="de-DE" sz="4400" cap="none" dirty="0" smtClean="0">
                <a:solidFill>
                  <a:srgbClr val="FF0000"/>
                </a:solidFill>
                <a:latin typeface="Trebuchet MS" pitchFamily="34" charset="0"/>
              </a:rPr>
              <a:t>Fachgerechte Umsetzung </a:t>
            </a:r>
            <a:r>
              <a:rPr lang="de-DE" sz="4400" cap="none" dirty="0" err="1" smtClean="0">
                <a:solidFill>
                  <a:srgbClr val="FF0000"/>
                </a:solidFill>
                <a:latin typeface="Trebuchet MS" pitchFamily="34" charset="0"/>
              </a:rPr>
              <a:t>psy</a:t>
            </a:r>
            <a:r>
              <a:rPr lang="de-DE" sz="4400" cap="none" dirty="0" smtClean="0">
                <a:solidFill>
                  <a:srgbClr val="FF0000"/>
                </a:solidFill>
                <a:latin typeface="Trebuchet MS" pitchFamily="34" charset="0"/>
              </a:rPr>
              <a:t> Evaluierung</a:t>
            </a:r>
            <a:endParaRPr lang="de-AT" sz="4400" cap="none" dirty="0">
              <a:solidFill>
                <a:srgbClr val="FF0000"/>
              </a:solidFill>
              <a:latin typeface="Trebuchet MS" pitchFamily="34" charset="0"/>
            </a:endParaRPr>
          </a:p>
        </p:txBody>
      </p:sp>
    </p:spTree>
    <p:extLst>
      <p:ext uri="{BB962C8B-B14F-4D97-AF65-F5344CB8AC3E}">
        <p14:creationId xmlns:p14="http://schemas.microsoft.com/office/powerpoint/2010/main" val="120453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Frage</a:t>
            </a:r>
            <a:endParaRPr lang="de-AT" dirty="0"/>
          </a:p>
        </p:txBody>
      </p:sp>
      <p:sp>
        <p:nvSpPr>
          <p:cNvPr id="3" name="Inhaltsplatzhalter 2"/>
          <p:cNvSpPr>
            <a:spLocks noGrp="1"/>
          </p:cNvSpPr>
          <p:nvPr>
            <p:ph idx="1"/>
          </p:nvPr>
        </p:nvSpPr>
        <p:spPr/>
        <p:txBody>
          <a:bodyPr/>
          <a:lstStyle/>
          <a:p>
            <a:r>
              <a:rPr lang="de-DE" dirty="0"/>
              <a:t>W</a:t>
            </a:r>
            <a:r>
              <a:rPr lang="de-DE" dirty="0" smtClean="0"/>
              <a:t>as erwarten Sie sich von </a:t>
            </a:r>
            <a:r>
              <a:rPr lang="de-DE" dirty="0"/>
              <a:t>der die Evaluierung begleitenden </a:t>
            </a:r>
            <a:r>
              <a:rPr lang="de-DE" dirty="0" err="1" smtClean="0"/>
              <a:t>ExpertIn</a:t>
            </a:r>
            <a:r>
              <a:rPr lang="de-DE" dirty="0" smtClean="0"/>
              <a:t>? </a:t>
            </a:r>
            <a:endParaRPr lang="de-AT" dirty="0"/>
          </a:p>
        </p:txBody>
      </p:sp>
    </p:spTree>
    <p:extLst>
      <p:ext uri="{BB962C8B-B14F-4D97-AF65-F5344CB8AC3E}">
        <p14:creationId xmlns:p14="http://schemas.microsoft.com/office/powerpoint/2010/main" val="420802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Präsentation AMD Vorlage neu">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Präsentation%20AMD%20Vorlage%20neu</Template>
  <TotalTime>0</TotalTime>
  <Words>309</Words>
  <Application>Microsoft Office PowerPoint</Application>
  <PresentationFormat>Bildschirmpräsentation (4:3)</PresentationFormat>
  <Paragraphs>70</Paragraphs>
  <Slides>11</Slides>
  <Notes>2</Notes>
  <HiddenSlides>0</HiddenSlides>
  <MMClips>0</MMClips>
  <ScaleCrop>false</ScaleCrop>
  <HeadingPairs>
    <vt:vector size="4" baseType="variant">
      <vt:variant>
        <vt:lpstr>Design</vt:lpstr>
      </vt:variant>
      <vt:variant>
        <vt:i4>2</vt:i4>
      </vt:variant>
      <vt:variant>
        <vt:lpstr>Folientitel</vt:lpstr>
      </vt:variant>
      <vt:variant>
        <vt:i4>11</vt:i4>
      </vt:variant>
    </vt:vector>
  </HeadingPairs>
  <TitlesOfParts>
    <vt:vector size="13" baseType="lpstr">
      <vt:lpstr>Präsentation AMD Vorlage neu</vt:lpstr>
      <vt:lpstr>Benutzerdefiniertes Design</vt:lpstr>
      <vt:lpstr>PowerPoint-Präsentation</vt:lpstr>
      <vt:lpstr>PowerPoint-Präsentation</vt:lpstr>
      <vt:lpstr>AMD Salzburg – Zentrum für gesundes Arbeiten</vt:lpstr>
      <vt:lpstr>Mag. Silvia Huber, M.A.</vt:lpstr>
      <vt:lpstr>Team Arbeitspsychologie</vt:lpstr>
      <vt:lpstr>Novellierung ASchG: Evaluierung psych. Belastungen</vt:lpstr>
      <vt:lpstr>Rechtliche Grundlage arbeitspsychologische Betreuung</vt:lpstr>
      <vt:lpstr>Fachgerechte Umsetzung psy Evaluierung</vt:lpstr>
      <vt:lpstr>Frage</vt:lpstr>
      <vt:lpstr> Workshop - Themenstellung</vt:lpstr>
      <vt:lpstr>Herzlichen Dank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Mag. Silvia Huber</dc:creator>
  <cp:lastModifiedBy>PraktikantIn_ME</cp:lastModifiedBy>
  <cp:revision>91</cp:revision>
  <cp:lastPrinted>2013-02-18T16:08:27Z</cp:lastPrinted>
  <dcterms:created xsi:type="dcterms:W3CDTF">2012-10-01T12:42:07Z</dcterms:created>
  <dcterms:modified xsi:type="dcterms:W3CDTF">2018-08-01T07:08:50Z</dcterms:modified>
</cp:coreProperties>
</file>